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60" r:id="rId9"/>
    <p:sldId id="262" r:id="rId10"/>
    <p:sldId id="261" r:id="rId11"/>
    <p:sldId id="263" r:id="rId12"/>
    <p:sldId id="264"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41"/>
    <a:srgbClr val="F3D49B"/>
    <a:srgbClr val="EFC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45" autoAdjust="0"/>
  </p:normalViewPr>
  <p:slideViewPr>
    <p:cSldViewPr snapToGrid="0">
      <p:cViewPr varScale="1">
        <p:scale>
          <a:sx n="43" d="100"/>
          <a:sy n="43" d="100"/>
        </p:scale>
        <p:origin x="300" y="42"/>
      </p:cViewPr>
      <p:guideLst/>
    </p:cSldViewPr>
  </p:slideViewPr>
  <p:notesTextViewPr>
    <p:cViewPr>
      <p:scale>
        <a:sx n="1" d="1"/>
        <a:sy n="1" d="1"/>
      </p:scale>
      <p:origin x="0" y="-8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09257540-09AE-4250-AE23-6C280447E847}"/>
    <pc:docChg chg="modSld">
      <pc:chgData name="Ehnberg, Matilda" userId="d6cb86eb-c158-4c76-a6e7-f648b4dd5abf" providerId="ADAL" clId="{09257540-09AE-4250-AE23-6C280447E847}" dt="2022-10-10T09:27:59.328" v="3" actId="20577"/>
      <pc:docMkLst>
        <pc:docMk/>
      </pc:docMkLst>
      <pc:sldChg chg="modNotesTx">
        <pc:chgData name="Ehnberg, Matilda" userId="d6cb86eb-c158-4c76-a6e7-f648b4dd5abf" providerId="ADAL" clId="{09257540-09AE-4250-AE23-6C280447E847}" dt="2022-10-10T09:27:59.328" v="3" actId="20577"/>
        <pc:sldMkLst>
          <pc:docMk/>
          <pc:sldMk cId="218008319" sldId="256"/>
        </pc:sldMkLst>
      </pc:sldChg>
    </pc:docChg>
  </pc:docChgLst>
  <pc:docChgLst>
    <pc:chgData name="Ehnberg, Matilda" userId="d6cb86eb-c158-4c76-a6e7-f648b4dd5abf" providerId="ADAL" clId="{24DC40CF-02B9-4EFB-8F47-0AF1A04210DF}"/>
    <pc:docChg chg="undo custSel mod addSld modSld">
      <pc:chgData name="Ehnberg, Matilda" userId="d6cb86eb-c158-4c76-a6e7-f648b4dd5abf" providerId="ADAL" clId="{24DC40CF-02B9-4EFB-8F47-0AF1A04210DF}" dt="2019-07-31T09:25:52.155" v="1643" actId="20577"/>
      <pc:docMkLst>
        <pc:docMk/>
      </pc:docMkLst>
      <pc:sldChg chg="addSp delSp modSp mod setBg setClrOvrMap modNotesTx">
        <pc:chgData name="Ehnberg, Matilda" userId="d6cb86eb-c158-4c76-a6e7-f648b4dd5abf" providerId="ADAL" clId="{24DC40CF-02B9-4EFB-8F47-0AF1A04210DF}" dt="2019-07-30T10:46:39.626" v="1581" actId="6549"/>
        <pc:sldMkLst>
          <pc:docMk/>
          <pc:sldMk cId="218008319" sldId="256"/>
        </pc:sldMkLst>
        <pc:spChg chg="add del">
          <ac:chgData name="Ehnberg, Matilda" userId="d6cb86eb-c158-4c76-a6e7-f648b4dd5abf" providerId="ADAL" clId="{24DC40CF-02B9-4EFB-8F47-0AF1A04210DF}" dt="2019-07-30T09:45:01.044" v="107"/>
          <ac:spMkLst>
            <pc:docMk/>
            <pc:sldMk cId="218008319" sldId="256"/>
            <ac:spMk id="3" creationId="{AB43591E-EB85-4D7A-84F0-EF38ED4A1732}"/>
          </ac:spMkLst>
        </pc:spChg>
        <pc:spChg chg="add del">
          <ac:chgData name="Ehnberg, Matilda" userId="d6cb86eb-c158-4c76-a6e7-f648b4dd5abf" providerId="ADAL" clId="{24DC40CF-02B9-4EFB-8F47-0AF1A04210DF}" dt="2019-07-30T09:47:02.488" v="111"/>
          <ac:spMkLst>
            <pc:docMk/>
            <pc:sldMk cId="218008319" sldId="256"/>
            <ac:spMk id="4" creationId="{07CF4BE5-83A3-45BF-A988-4F4DF5B6EAFE}"/>
          </ac:spMkLst>
        </pc:spChg>
        <pc:spChg chg="add del mod">
          <ac:chgData name="Ehnberg, Matilda" userId="d6cb86eb-c158-4c76-a6e7-f648b4dd5abf" providerId="ADAL" clId="{24DC40CF-02B9-4EFB-8F47-0AF1A04210DF}" dt="2019-06-10T14:46:03.446" v="87"/>
          <ac:spMkLst>
            <pc:docMk/>
            <pc:sldMk cId="218008319" sldId="256"/>
            <ac:spMk id="5" creationId="{268A5EC1-5164-4A39-9ECB-9F4CE377D1B9}"/>
          </ac:spMkLst>
        </pc:spChg>
        <pc:spChg chg="add del">
          <ac:chgData name="Ehnberg, Matilda" userId="d6cb86eb-c158-4c76-a6e7-f648b4dd5abf" providerId="ADAL" clId="{24DC40CF-02B9-4EFB-8F47-0AF1A04210DF}" dt="2019-07-30T09:48:08.044" v="125"/>
          <ac:spMkLst>
            <pc:docMk/>
            <pc:sldMk cId="218008319" sldId="256"/>
            <ac:spMk id="7" creationId="{B0CDE9D4-0F32-4E4D-8EC7-79B8927D7F7B}"/>
          </ac:spMkLst>
        </pc:spChg>
        <pc:spChg chg="add del mod ord">
          <ac:chgData name="Ehnberg, Matilda" userId="d6cb86eb-c158-4c76-a6e7-f648b4dd5abf" providerId="ADAL" clId="{24DC40CF-02B9-4EFB-8F47-0AF1A04210DF}" dt="2019-07-30T09:48:34.551" v="126" actId="478"/>
          <ac:spMkLst>
            <pc:docMk/>
            <pc:sldMk cId="218008319" sldId="256"/>
            <ac:spMk id="9" creationId="{718323B1-88A1-4CAD-BA27-AE5A74312949}"/>
          </ac:spMkLst>
        </pc:spChg>
        <pc:spChg chg="add del">
          <ac:chgData name="Ehnberg, Matilda" userId="d6cb86eb-c158-4c76-a6e7-f648b4dd5abf" providerId="ADAL" clId="{24DC40CF-02B9-4EFB-8F47-0AF1A04210DF}" dt="2019-06-10T14:46:13.254" v="89"/>
          <ac:spMkLst>
            <pc:docMk/>
            <pc:sldMk cId="218008319" sldId="256"/>
            <ac:spMk id="10" creationId="{16D7DFDC-ADA2-4577-A49F-64E444674CFA}"/>
          </ac:spMkLst>
        </pc:spChg>
        <pc:spChg chg="add del">
          <ac:chgData name="Ehnberg, Matilda" userId="d6cb86eb-c158-4c76-a6e7-f648b4dd5abf" providerId="ADAL" clId="{24DC40CF-02B9-4EFB-8F47-0AF1A04210DF}" dt="2019-06-10T14:46:01.410" v="86" actId="26606"/>
          <ac:spMkLst>
            <pc:docMk/>
            <pc:sldMk cId="218008319" sldId="256"/>
            <ac:spMk id="19" creationId="{EB181E26-89C4-4A14-92DE-0F4C4B0E9484}"/>
          </ac:spMkLst>
        </pc:spChg>
        <pc:spChg chg="add del">
          <ac:chgData name="Ehnberg, Matilda" userId="d6cb86eb-c158-4c76-a6e7-f648b4dd5abf" providerId="ADAL" clId="{24DC40CF-02B9-4EFB-8F47-0AF1A04210DF}" dt="2019-06-10T14:46:01.410" v="86" actId="26606"/>
          <ac:spMkLst>
            <pc:docMk/>
            <pc:sldMk cId="218008319" sldId="256"/>
            <ac:spMk id="20" creationId="{13958066-7CBD-4B89-8F46-614C4F28BCF9}"/>
          </ac:spMkLst>
        </pc:spChg>
        <pc:picChg chg="add del mod">
          <ac:chgData name="Ehnberg, Matilda" userId="d6cb86eb-c158-4c76-a6e7-f648b4dd5abf" providerId="ADAL" clId="{24DC40CF-02B9-4EFB-8F47-0AF1A04210DF}" dt="2019-07-30T09:48:34.551" v="126" actId="478"/>
          <ac:picMkLst>
            <pc:docMk/>
            <pc:sldMk cId="218008319" sldId="256"/>
            <ac:picMk id="2" creationId="{A08C12B0-3DF6-498C-8471-8AD160B2A63F}"/>
          </ac:picMkLst>
        </pc:picChg>
        <pc:picChg chg="add del mod">
          <ac:chgData name="Ehnberg, Matilda" userId="d6cb86eb-c158-4c76-a6e7-f648b4dd5abf" providerId="ADAL" clId="{24DC40CF-02B9-4EFB-8F47-0AF1A04210DF}" dt="2019-06-10T14:46:19.574" v="92"/>
          <ac:picMkLst>
            <pc:docMk/>
            <pc:sldMk cId="218008319" sldId="256"/>
            <ac:picMk id="3" creationId="{9103EFB0-4ACA-4F0C-8EB6-0FB28562DB54}"/>
          </ac:picMkLst>
        </pc:picChg>
        <pc:picChg chg="add del mod">
          <ac:chgData name="Ehnberg, Matilda" userId="d6cb86eb-c158-4c76-a6e7-f648b4dd5abf" providerId="ADAL" clId="{24DC40CF-02B9-4EFB-8F47-0AF1A04210DF}" dt="2019-06-10T14:46:03.446" v="87"/>
          <ac:picMkLst>
            <pc:docMk/>
            <pc:sldMk cId="218008319" sldId="256"/>
            <ac:picMk id="4" creationId="{98D82D57-67E2-4BC9-B6AE-2D9A517E3407}"/>
          </ac:picMkLst>
        </pc:picChg>
        <pc:picChg chg="add del mod">
          <ac:chgData name="Ehnberg, Matilda" userId="d6cb86eb-c158-4c76-a6e7-f648b4dd5abf" providerId="ADAL" clId="{24DC40CF-02B9-4EFB-8F47-0AF1A04210DF}" dt="2019-07-30T09:48:02.491" v="122"/>
          <ac:picMkLst>
            <pc:docMk/>
            <pc:sldMk cId="218008319" sldId="256"/>
            <ac:picMk id="6" creationId="{53171D3F-EC51-4409-8180-4842F0430123}"/>
          </ac:picMkLst>
        </pc:picChg>
        <pc:picChg chg="add del">
          <ac:chgData name="Ehnberg, Matilda" userId="d6cb86eb-c158-4c76-a6e7-f648b4dd5abf" providerId="ADAL" clId="{24DC40CF-02B9-4EFB-8F47-0AF1A04210DF}" dt="2019-06-10T14:46:13.254" v="89"/>
          <ac:picMkLst>
            <pc:docMk/>
            <pc:sldMk cId="218008319" sldId="256"/>
            <ac:picMk id="8" creationId="{70B53D72-5482-4083-824D-109516FF1ECB}"/>
          </ac:picMkLst>
        </pc:picChg>
        <pc:picChg chg="add mod">
          <ac:chgData name="Ehnberg, Matilda" userId="d6cb86eb-c158-4c76-a6e7-f648b4dd5abf" providerId="ADAL" clId="{24DC40CF-02B9-4EFB-8F47-0AF1A04210DF}" dt="2019-07-30T10:00:55.620" v="1488" actId="962"/>
          <ac:picMkLst>
            <pc:docMk/>
            <pc:sldMk cId="218008319" sldId="256"/>
            <ac:picMk id="10" creationId="{8AFE4349-FD58-49A5-A025-DEDA03BC093D}"/>
          </ac:picMkLst>
        </pc:picChg>
      </pc:sldChg>
      <pc:sldChg chg="addSp delSp modSp modNotesTx">
        <pc:chgData name="Ehnberg, Matilda" userId="d6cb86eb-c158-4c76-a6e7-f648b4dd5abf" providerId="ADAL" clId="{24DC40CF-02B9-4EFB-8F47-0AF1A04210DF}" dt="2019-07-30T10:53:59.664" v="1599" actId="20577"/>
        <pc:sldMkLst>
          <pc:docMk/>
          <pc:sldMk cId="1697246725" sldId="257"/>
        </pc:sldMkLst>
        <pc:picChg chg="add mod">
          <ac:chgData name="Ehnberg, Matilda" userId="d6cb86eb-c158-4c76-a6e7-f648b4dd5abf" providerId="ADAL" clId="{24DC40CF-02B9-4EFB-8F47-0AF1A04210DF}" dt="2019-07-30T09:49:41.671" v="288" actId="962"/>
          <ac:picMkLst>
            <pc:docMk/>
            <pc:sldMk cId="1697246725" sldId="257"/>
            <ac:picMk id="2" creationId="{CA3C2015-C6C0-4E33-9565-13B6F6B21A10}"/>
          </ac:picMkLst>
        </pc:picChg>
        <pc:picChg chg="add del">
          <ac:chgData name="Ehnberg, Matilda" userId="d6cb86eb-c158-4c76-a6e7-f648b4dd5abf" providerId="ADAL" clId="{24DC40CF-02B9-4EFB-8F47-0AF1A04210DF}" dt="2019-06-10T14:49:17.838" v="94"/>
          <ac:picMkLst>
            <pc:docMk/>
            <pc:sldMk cId="1697246725" sldId="257"/>
            <ac:picMk id="4" creationId="{F807DE32-09B2-4169-B319-D0F3FEC8FEE9}"/>
          </ac:picMkLst>
        </pc:picChg>
        <pc:picChg chg="add del">
          <ac:chgData name="Ehnberg, Matilda" userId="d6cb86eb-c158-4c76-a6e7-f648b4dd5abf" providerId="ADAL" clId="{24DC40CF-02B9-4EFB-8F47-0AF1A04210DF}" dt="2019-06-10T14:49:17.838" v="94"/>
          <ac:picMkLst>
            <pc:docMk/>
            <pc:sldMk cId="1697246725" sldId="257"/>
            <ac:picMk id="5" creationId="{1B58D950-7B0B-476F-B35D-2BDE4AD188B0}"/>
          </ac:picMkLst>
        </pc:picChg>
        <pc:picChg chg="del">
          <ac:chgData name="Ehnberg, Matilda" userId="d6cb86eb-c158-4c76-a6e7-f648b4dd5abf" providerId="ADAL" clId="{24DC40CF-02B9-4EFB-8F47-0AF1A04210DF}" dt="2019-06-10T14:49:24.331" v="97" actId="478"/>
          <ac:picMkLst>
            <pc:docMk/>
            <pc:sldMk cId="1697246725" sldId="257"/>
            <ac:picMk id="12" creationId="{80947384-75EF-4AAD-939B-22C7B13089F5}"/>
          </ac:picMkLst>
        </pc:picChg>
        <pc:picChg chg="del">
          <ac:chgData name="Ehnberg, Matilda" userId="d6cb86eb-c158-4c76-a6e7-f648b4dd5abf" providerId="ADAL" clId="{24DC40CF-02B9-4EFB-8F47-0AF1A04210DF}" dt="2019-06-10T14:49:24.331" v="97" actId="478"/>
          <ac:picMkLst>
            <pc:docMk/>
            <pc:sldMk cId="1697246725" sldId="257"/>
            <ac:picMk id="14" creationId="{A0EB322E-B3FF-49E2-A68B-F8FD9BD80984}"/>
          </ac:picMkLst>
        </pc:picChg>
      </pc:sldChg>
      <pc:sldChg chg="addSp delSp modSp modNotesTx">
        <pc:chgData name="Ehnberg, Matilda" userId="d6cb86eb-c158-4c76-a6e7-f648b4dd5abf" providerId="ADAL" clId="{24DC40CF-02B9-4EFB-8F47-0AF1A04210DF}" dt="2019-07-30T10:54:47.504" v="1601" actId="20577"/>
        <pc:sldMkLst>
          <pc:docMk/>
          <pc:sldMk cId="26669664" sldId="258"/>
        </pc:sldMkLst>
        <pc:spChg chg="add del">
          <ac:chgData name="Ehnberg, Matilda" userId="d6cb86eb-c158-4c76-a6e7-f648b4dd5abf" providerId="ADAL" clId="{24DC40CF-02B9-4EFB-8F47-0AF1A04210DF}" dt="2019-07-30T09:45:58.284" v="109"/>
          <ac:spMkLst>
            <pc:docMk/>
            <pc:sldMk cId="26669664" sldId="258"/>
            <ac:spMk id="3" creationId="{D20B2FA7-57D4-4F28-9B66-4900858716EB}"/>
          </ac:spMkLst>
        </pc:spChg>
        <pc:picChg chg="add mod">
          <ac:chgData name="Ehnberg, Matilda" userId="d6cb86eb-c158-4c76-a6e7-f648b4dd5abf" providerId="ADAL" clId="{24DC40CF-02B9-4EFB-8F47-0AF1A04210DF}" dt="2019-07-30T09:50:09.541" v="306" actId="962"/>
          <ac:picMkLst>
            <pc:docMk/>
            <pc:sldMk cId="26669664" sldId="258"/>
            <ac:picMk id="2" creationId="{E174FA0D-16F7-44A7-973D-FB58DCFD6F36}"/>
          </ac:picMkLst>
        </pc:picChg>
        <pc:picChg chg="add del">
          <ac:chgData name="Ehnberg, Matilda" userId="d6cb86eb-c158-4c76-a6e7-f648b4dd5abf" providerId="ADAL" clId="{24DC40CF-02B9-4EFB-8F47-0AF1A04210DF}" dt="2019-06-10T14:51:30.790" v="100"/>
          <ac:picMkLst>
            <pc:docMk/>
            <pc:sldMk cId="26669664" sldId="258"/>
            <ac:picMk id="4" creationId="{88D26996-3C26-4A3F-8173-411C7F534018}"/>
          </ac:picMkLst>
        </pc:picChg>
        <pc:picChg chg="add del">
          <ac:chgData name="Ehnberg, Matilda" userId="d6cb86eb-c158-4c76-a6e7-f648b4dd5abf" providerId="ADAL" clId="{24DC40CF-02B9-4EFB-8F47-0AF1A04210DF}" dt="2019-06-10T14:51:30.790" v="100"/>
          <ac:picMkLst>
            <pc:docMk/>
            <pc:sldMk cId="26669664" sldId="258"/>
            <ac:picMk id="5" creationId="{BB9F646B-48F1-4EAC-AB7C-8CCDCBD007E4}"/>
          </ac:picMkLst>
        </pc:picChg>
        <pc:picChg chg="del">
          <ac:chgData name="Ehnberg, Matilda" userId="d6cb86eb-c158-4c76-a6e7-f648b4dd5abf" providerId="ADAL" clId="{24DC40CF-02B9-4EFB-8F47-0AF1A04210DF}" dt="2019-06-10T14:51:39.215" v="103" actId="478"/>
          <ac:picMkLst>
            <pc:docMk/>
            <pc:sldMk cId="26669664" sldId="258"/>
            <ac:picMk id="13" creationId="{580DFF32-2F62-4AA0-8D20-F8D6C92B6D07}"/>
          </ac:picMkLst>
        </pc:picChg>
        <pc:picChg chg="del">
          <ac:chgData name="Ehnberg, Matilda" userId="d6cb86eb-c158-4c76-a6e7-f648b4dd5abf" providerId="ADAL" clId="{24DC40CF-02B9-4EFB-8F47-0AF1A04210DF}" dt="2019-06-10T14:51:40.818" v="104" actId="478"/>
          <ac:picMkLst>
            <pc:docMk/>
            <pc:sldMk cId="26669664" sldId="258"/>
            <ac:picMk id="15" creationId="{A2B6B448-00B2-44D1-80FC-B78F9E4EECC6}"/>
          </ac:picMkLst>
        </pc:picChg>
      </pc:sldChg>
      <pc:sldChg chg="addSp delSp modSp modNotesTx">
        <pc:chgData name="Ehnberg, Matilda" userId="d6cb86eb-c158-4c76-a6e7-f648b4dd5abf" providerId="ADAL" clId="{24DC40CF-02B9-4EFB-8F47-0AF1A04210DF}" dt="2019-07-31T09:25:52.155" v="1643" actId="20577"/>
        <pc:sldMkLst>
          <pc:docMk/>
          <pc:sldMk cId="513639476" sldId="259"/>
        </pc:sldMkLst>
        <pc:picChg chg="add del mod modCrop">
          <ac:chgData name="Ehnberg, Matilda" userId="d6cb86eb-c158-4c76-a6e7-f648b4dd5abf" providerId="ADAL" clId="{24DC40CF-02B9-4EFB-8F47-0AF1A04210DF}" dt="2019-07-30T09:56:47.857" v="1445" actId="478"/>
          <ac:picMkLst>
            <pc:docMk/>
            <pc:sldMk cId="513639476" sldId="259"/>
            <ac:picMk id="3" creationId="{A91DD144-442F-432F-B223-AFC094C48F0E}"/>
          </ac:picMkLst>
        </pc:picChg>
        <pc:picChg chg="add del mod">
          <ac:chgData name="Ehnberg, Matilda" userId="d6cb86eb-c158-4c76-a6e7-f648b4dd5abf" providerId="ADAL" clId="{24DC40CF-02B9-4EFB-8F47-0AF1A04210DF}" dt="2019-07-30T09:59:12.407" v="1485" actId="478"/>
          <ac:picMkLst>
            <pc:docMk/>
            <pc:sldMk cId="513639476" sldId="259"/>
            <ac:picMk id="4" creationId="{3BAC95C0-32F0-44EF-AA9B-D16EE31D965E}"/>
          </ac:picMkLst>
        </pc:picChg>
        <pc:picChg chg="add mod">
          <ac:chgData name="Ehnberg, Matilda" userId="d6cb86eb-c158-4c76-a6e7-f648b4dd5abf" providerId="ADAL" clId="{24DC40CF-02B9-4EFB-8F47-0AF1A04210DF}" dt="2019-07-30T09:59:14.216" v="1486" actId="1076"/>
          <ac:picMkLst>
            <pc:docMk/>
            <pc:sldMk cId="513639476" sldId="259"/>
            <ac:picMk id="6" creationId="{358E4869-62EF-421D-AACF-E7FBA6BEFA4A}"/>
          </ac:picMkLst>
        </pc:picChg>
      </pc:sldChg>
      <pc:sldChg chg="addSp delSp modSp modNotesTx">
        <pc:chgData name="Ehnberg, Matilda" userId="d6cb86eb-c158-4c76-a6e7-f648b4dd5abf" providerId="ADAL" clId="{24DC40CF-02B9-4EFB-8F47-0AF1A04210DF}" dt="2019-07-30T11:04:10.760" v="1605" actId="20577"/>
        <pc:sldMkLst>
          <pc:docMk/>
          <pc:sldMk cId="304118937" sldId="260"/>
        </pc:sldMkLst>
        <pc:picChg chg="add del mod modCrop">
          <ac:chgData name="Ehnberg, Matilda" userId="d6cb86eb-c158-4c76-a6e7-f648b4dd5abf" providerId="ADAL" clId="{24DC40CF-02B9-4EFB-8F47-0AF1A04210DF}" dt="2019-07-30T09:57:22.604" v="1451" actId="478"/>
          <ac:picMkLst>
            <pc:docMk/>
            <pc:sldMk cId="304118937" sldId="260"/>
            <ac:picMk id="3" creationId="{17BD4385-2E49-41C6-B2E7-862AD85FDC64}"/>
          </ac:picMkLst>
        </pc:picChg>
        <pc:picChg chg="add mod">
          <ac:chgData name="Ehnberg, Matilda" userId="d6cb86eb-c158-4c76-a6e7-f648b4dd5abf" providerId="ADAL" clId="{24DC40CF-02B9-4EFB-8F47-0AF1A04210DF}" dt="2019-07-30T09:57:24.775" v="1452" actId="1076"/>
          <ac:picMkLst>
            <pc:docMk/>
            <pc:sldMk cId="304118937" sldId="260"/>
            <ac:picMk id="4" creationId="{3C26210A-FCB5-44B2-B488-75AEF15914C3}"/>
          </ac:picMkLst>
        </pc:picChg>
      </pc:sldChg>
      <pc:sldChg chg="addSp delSp modSp modNotesTx">
        <pc:chgData name="Ehnberg, Matilda" userId="d6cb86eb-c158-4c76-a6e7-f648b4dd5abf" providerId="ADAL" clId="{24DC40CF-02B9-4EFB-8F47-0AF1A04210DF}" dt="2019-07-30T11:10:16.915" v="1611" actId="20577"/>
        <pc:sldMkLst>
          <pc:docMk/>
          <pc:sldMk cId="1275431241" sldId="261"/>
        </pc:sldMkLst>
        <pc:picChg chg="add del mod modCrop">
          <ac:chgData name="Ehnberg, Matilda" userId="d6cb86eb-c158-4c76-a6e7-f648b4dd5abf" providerId="ADAL" clId="{24DC40CF-02B9-4EFB-8F47-0AF1A04210DF}" dt="2019-07-30T09:58:02.724" v="1463" actId="478"/>
          <ac:picMkLst>
            <pc:docMk/>
            <pc:sldMk cId="1275431241" sldId="261"/>
            <ac:picMk id="3" creationId="{CDB52716-7D8F-490E-996D-AE61BBFF13AA}"/>
          </ac:picMkLst>
        </pc:picChg>
        <pc:picChg chg="add mod">
          <ac:chgData name="Ehnberg, Matilda" userId="d6cb86eb-c158-4c76-a6e7-f648b4dd5abf" providerId="ADAL" clId="{24DC40CF-02B9-4EFB-8F47-0AF1A04210DF}" dt="2019-07-30T09:58:05.112" v="1464" actId="1076"/>
          <ac:picMkLst>
            <pc:docMk/>
            <pc:sldMk cId="1275431241" sldId="261"/>
            <ac:picMk id="4" creationId="{7134D8F2-B92B-452D-92B6-56FFA4CE0AAF}"/>
          </ac:picMkLst>
        </pc:picChg>
      </pc:sldChg>
      <pc:sldChg chg="addSp delSp modSp modNotesTx">
        <pc:chgData name="Ehnberg, Matilda" userId="d6cb86eb-c158-4c76-a6e7-f648b4dd5abf" providerId="ADAL" clId="{24DC40CF-02B9-4EFB-8F47-0AF1A04210DF}" dt="2019-07-30T11:08:21.194" v="1608" actId="20577"/>
        <pc:sldMkLst>
          <pc:docMk/>
          <pc:sldMk cId="3058380766" sldId="262"/>
        </pc:sldMkLst>
        <pc:picChg chg="add del mod modCrop">
          <ac:chgData name="Ehnberg, Matilda" userId="d6cb86eb-c158-4c76-a6e7-f648b4dd5abf" providerId="ADAL" clId="{24DC40CF-02B9-4EFB-8F47-0AF1A04210DF}" dt="2019-07-30T09:57:43.052" v="1457" actId="478"/>
          <ac:picMkLst>
            <pc:docMk/>
            <pc:sldMk cId="3058380766" sldId="262"/>
            <ac:picMk id="3" creationId="{EF950115-D660-4772-8477-9485E2C22F53}"/>
          </ac:picMkLst>
        </pc:picChg>
        <pc:picChg chg="add mod">
          <ac:chgData name="Ehnberg, Matilda" userId="d6cb86eb-c158-4c76-a6e7-f648b4dd5abf" providerId="ADAL" clId="{24DC40CF-02B9-4EFB-8F47-0AF1A04210DF}" dt="2019-07-30T09:57:46.329" v="1458" actId="1076"/>
          <ac:picMkLst>
            <pc:docMk/>
            <pc:sldMk cId="3058380766" sldId="262"/>
            <ac:picMk id="4" creationId="{B868CEEA-0B2B-4671-961A-CFD70D681D05}"/>
          </ac:picMkLst>
        </pc:picChg>
      </pc:sldChg>
      <pc:sldChg chg="addSp delSp modSp modNotesTx">
        <pc:chgData name="Ehnberg, Matilda" userId="d6cb86eb-c158-4c76-a6e7-f648b4dd5abf" providerId="ADAL" clId="{24DC40CF-02B9-4EFB-8F47-0AF1A04210DF}" dt="2019-07-30T11:12:52.773" v="1612" actId="20577"/>
        <pc:sldMkLst>
          <pc:docMk/>
          <pc:sldMk cId="3528361329" sldId="263"/>
        </pc:sldMkLst>
        <pc:picChg chg="add del mod modCrop">
          <ac:chgData name="Ehnberg, Matilda" userId="d6cb86eb-c158-4c76-a6e7-f648b4dd5abf" providerId="ADAL" clId="{24DC40CF-02B9-4EFB-8F47-0AF1A04210DF}" dt="2019-07-30T09:58:24.774" v="1469" actId="478"/>
          <ac:picMkLst>
            <pc:docMk/>
            <pc:sldMk cId="3528361329" sldId="263"/>
            <ac:picMk id="3" creationId="{9C79199F-51E8-493A-964E-A0B32A008BBA}"/>
          </ac:picMkLst>
        </pc:picChg>
        <pc:picChg chg="add mod">
          <ac:chgData name="Ehnberg, Matilda" userId="d6cb86eb-c158-4c76-a6e7-f648b4dd5abf" providerId="ADAL" clId="{24DC40CF-02B9-4EFB-8F47-0AF1A04210DF}" dt="2019-07-30T09:58:26.856" v="1470" actId="1076"/>
          <ac:picMkLst>
            <pc:docMk/>
            <pc:sldMk cId="3528361329" sldId="263"/>
            <ac:picMk id="4" creationId="{2F4CF455-4711-4510-9FCF-4A02CAC7BF74}"/>
          </ac:picMkLst>
        </pc:picChg>
      </pc:sldChg>
      <pc:sldChg chg="addSp delSp modSp add modNotesTx">
        <pc:chgData name="Ehnberg, Matilda" userId="d6cb86eb-c158-4c76-a6e7-f648b4dd5abf" providerId="ADAL" clId="{24DC40CF-02B9-4EFB-8F47-0AF1A04210DF}" dt="2019-07-30T11:26:55.918" v="1615" actId="20577"/>
        <pc:sldMkLst>
          <pc:docMk/>
          <pc:sldMk cId="3561885324" sldId="264"/>
        </pc:sldMkLst>
        <pc:picChg chg="del">
          <ac:chgData name="Ehnberg, Matilda" userId="d6cb86eb-c158-4c76-a6e7-f648b4dd5abf" providerId="ADAL" clId="{24DC40CF-02B9-4EFB-8F47-0AF1A04210DF}" dt="2019-06-07T15:50:05.843" v="11" actId="478"/>
          <ac:picMkLst>
            <pc:docMk/>
            <pc:sldMk cId="3561885324" sldId="264"/>
            <ac:picMk id="3" creationId="{9C79199F-51E8-493A-964E-A0B32A008BBA}"/>
          </ac:picMkLst>
        </pc:picChg>
        <pc:picChg chg="add mod">
          <ac:chgData name="Ehnberg, Matilda" userId="d6cb86eb-c158-4c76-a6e7-f648b4dd5abf" providerId="ADAL" clId="{24DC40CF-02B9-4EFB-8F47-0AF1A04210DF}" dt="2019-07-30T09:58:48.072" v="1476" actId="1076"/>
          <ac:picMkLst>
            <pc:docMk/>
            <pc:sldMk cId="3561885324" sldId="264"/>
            <ac:picMk id="3" creationId="{AF2BC243-B77C-4480-93BB-8949B94A1362}"/>
          </ac:picMkLst>
        </pc:picChg>
        <pc:picChg chg="add del mod modCrop">
          <ac:chgData name="Ehnberg, Matilda" userId="d6cb86eb-c158-4c76-a6e7-f648b4dd5abf" providerId="ADAL" clId="{24DC40CF-02B9-4EFB-8F47-0AF1A04210DF}" dt="2019-07-30T09:58:45.737" v="1475" actId="478"/>
          <ac:picMkLst>
            <pc:docMk/>
            <pc:sldMk cId="3561885324" sldId="264"/>
            <ac:picMk id="4" creationId="{6613F577-055A-430F-803C-08FA3105BD49}"/>
          </ac:picMkLst>
        </pc:picChg>
      </pc:sldChg>
    </pc:docChg>
  </pc:docChgLst>
  <pc:docChgLst>
    <pc:chgData name="Ehnberg, Matilda" userId="d6cb86eb-c158-4c76-a6e7-f648b4dd5abf" providerId="ADAL" clId="{63698BED-4647-43AB-8524-BE85E7FB8EEB}"/>
    <pc:docChg chg="undo custSel mod addSld delSld modSld">
      <pc:chgData name="Ehnberg, Matilda" userId="d6cb86eb-c158-4c76-a6e7-f648b4dd5abf" providerId="ADAL" clId="{63698BED-4647-43AB-8524-BE85E7FB8EEB}" dt="2019-05-13T08:31:26.236" v="169" actId="20577"/>
      <pc:docMkLst>
        <pc:docMk/>
      </pc:docMkLst>
      <pc:sldChg chg="addSp delSp modSp">
        <pc:chgData name="Ehnberg, Matilda" userId="d6cb86eb-c158-4c76-a6e7-f648b4dd5abf" providerId="ADAL" clId="{63698BED-4647-43AB-8524-BE85E7FB8EEB}" dt="2019-05-13T08:31:26.236" v="169" actId="20577"/>
        <pc:sldMkLst>
          <pc:docMk/>
          <pc:sldMk cId="218008319" sldId="256"/>
        </pc:sldMkLst>
        <pc:spChg chg="del mod">
          <ac:chgData name="Ehnberg, Matilda" userId="d6cb86eb-c158-4c76-a6e7-f648b4dd5abf" providerId="ADAL" clId="{63698BED-4647-43AB-8524-BE85E7FB8EEB}" dt="2019-05-13T08:26:06.360" v="7" actId="478"/>
          <ac:spMkLst>
            <pc:docMk/>
            <pc:sldMk cId="218008319" sldId="256"/>
            <ac:spMk id="6" creationId="{DB0ED0A1-BB27-4301-989D-E5A9AF3C58CB}"/>
          </ac:spMkLst>
        </pc:spChg>
        <pc:spChg chg="mod ord">
          <ac:chgData name="Ehnberg, Matilda" userId="d6cb86eb-c158-4c76-a6e7-f648b4dd5abf" providerId="ADAL" clId="{63698BED-4647-43AB-8524-BE85E7FB8EEB}" dt="2019-05-13T08:31:26.236" v="169" actId="20577"/>
          <ac:spMkLst>
            <pc:docMk/>
            <pc:sldMk cId="218008319" sldId="256"/>
            <ac:spMk id="9" creationId="{718323B1-88A1-4CAD-BA27-AE5A74312949}"/>
          </ac:spMkLst>
        </pc:spChg>
        <pc:spChg chg="add del">
          <ac:chgData name="Ehnberg, Matilda" userId="d6cb86eb-c158-4c76-a6e7-f648b4dd5abf" providerId="ADAL" clId="{63698BED-4647-43AB-8524-BE85E7FB8EEB}" dt="2019-05-13T08:25:57.113" v="1"/>
          <ac:spMkLst>
            <pc:docMk/>
            <pc:sldMk cId="218008319" sldId="256"/>
            <ac:spMk id="12" creationId="{208504D6-0DFF-4D10-8183-1F4922A3B702}"/>
          </ac:spMkLst>
        </pc:spChg>
        <pc:picChg chg="add mod ord">
          <ac:chgData name="Ehnberg, Matilda" userId="d6cb86eb-c158-4c76-a6e7-f648b4dd5abf" providerId="ADAL" clId="{63698BED-4647-43AB-8524-BE85E7FB8EEB}" dt="2019-05-13T08:26:42.682" v="17" actId="1076"/>
          <ac:picMkLst>
            <pc:docMk/>
            <pc:sldMk cId="218008319" sldId="256"/>
            <ac:picMk id="2" creationId="{A08C12B0-3DF6-498C-8471-8AD160B2A63F}"/>
          </ac:picMkLst>
        </pc:picChg>
        <pc:picChg chg="del">
          <ac:chgData name="Ehnberg, Matilda" userId="d6cb86eb-c158-4c76-a6e7-f648b4dd5abf" providerId="ADAL" clId="{63698BED-4647-43AB-8524-BE85E7FB8EEB}" dt="2019-05-13T08:26:01.737" v="4" actId="478"/>
          <ac:picMkLst>
            <pc:docMk/>
            <pc:sldMk cId="218008319" sldId="256"/>
            <ac:picMk id="4" creationId="{AEA5D639-BA76-42A5-AD6B-24B90E32CF9A}"/>
          </ac:picMkLst>
        </pc:picChg>
        <pc:picChg chg="del">
          <ac:chgData name="Ehnberg, Matilda" userId="d6cb86eb-c158-4c76-a6e7-f648b4dd5abf" providerId="ADAL" clId="{63698BED-4647-43AB-8524-BE85E7FB8EEB}" dt="2019-05-13T08:26:02.950" v="5" actId="478"/>
          <ac:picMkLst>
            <pc:docMk/>
            <pc:sldMk cId="218008319" sldId="256"/>
            <ac:picMk id="5" creationId="{34D1CD2F-4197-44E1-A655-F4507931D983}"/>
          </ac:picMkLst>
        </pc:picChg>
        <pc:picChg chg="del">
          <ac:chgData name="Ehnberg, Matilda" userId="d6cb86eb-c158-4c76-a6e7-f648b4dd5abf" providerId="ADAL" clId="{63698BED-4647-43AB-8524-BE85E7FB8EEB}" dt="2019-05-13T08:26:22.144" v="13" actId="478"/>
          <ac:picMkLst>
            <pc:docMk/>
            <pc:sldMk cId="218008319" sldId="256"/>
            <ac:picMk id="8" creationId="{3C1C8C98-BE9D-4042-8991-0418331088D7}"/>
          </ac:picMkLst>
        </pc:picChg>
        <pc:picChg chg="add del">
          <ac:chgData name="Ehnberg, Matilda" userId="d6cb86eb-c158-4c76-a6e7-f648b4dd5abf" providerId="ADAL" clId="{63698BED-4647-43AB-8524-BE85E7FB8EEB}" dt="2019-05-13T08:25:57.113" v="1"/>
          <ac:picMkLst>
            <pc:docMk/>
            <pc:sldMk cId="218008319" sldId="256"/>
            <ac:picMk id="10" creationId="{45399DBF-51F1-4498-B32C-0D024CA68F38}"/>
          </ac:picMkLst>
        </pc:picChg>
        <pc:picChg chg="add del">
          <ac:chgData name="Ehnberg, Matilda" userId="d6cb86eb-c158-4c76-a6e7-f648b4dd5abf" providerId="ADAL" clId="{63698BED-4647-43AB-8524-BE85E7FB8EEB}" dt="2019-05-13T08:25:57.113" v="1"/>
          <ac:picMkLst>
            <pc:docMk/>
            <pc:sldMk cId="218008319" sldId="256"/>
            <ac:picMk id="11" creationId="{773CD9BD-C0F7-4801-979C-2C38556C10BB}"/>
          </ac:picMkLst>
        </pc:picChg>
        <pc:picChg chg="add del">
          <ac:chgData name="Ehnberg, Matilda" userId="d6cb86eb-c158-4c76-a6e7-f648b4dd5abf" providerId="ADAL" clId="{63698BED-4647-43AB-8524-BE85E7FB8EEB}" dt="2019-05-13T08:25:57.113" v="1"/>
          <ac:picMkLst>
            <pc:docMk/>
            <pc:sldMk cId="218008319" sldId="256"/>
            <ac:picMk id="14" creationId="{8C5A1E88-A305-4392-9A3A-E10F49F0386D}"/>
          </ac:picMkLst>
        </pc:picChg>
        <pc:cxnChg chg="del">
          <ac:chgData name="Ehnberg, Matilda" userId="d6cb86eb-c158-4c76-a6e7-f648b4dd5abf" providerId="ADAL" clId="{63698BED-4647-43AB-8524-BE85E7FB8EEB}" dt="2019-05-13T08:26:09.531" v="9" actId="478"/>
          <ac:cxnSpMkLst>
            <pc:docMk/>
            <pc:sldMk cId="218008319" sldId="256"/>
            <ac:cxnSpMk id="7" creationId="{451210F4-DC11-40D1-B37F-8D4EE3386BCA}"/>
          </ac:cxnSpMkLst>
        </pc:cxnChg>
        <pc:cxnChg chg="add del">
          <ac:chgData name="Ehnberg, Matilda" userId="d6cb86eb-c158-4c76-a6e7-f648b4dd5abf" providerId="ADAL" clId="{63698BED-4647-43AB-8524-BE85E7FB8EEB}" dt="2019-05-13T08:25:57.113" v="1"/>
          <ac:cxnSpMkLst>
            <pc:docMk/>
            <pc:sldMk cId="218008319" sldId="256"/>
            <ac:cxnSpMk id="13" creationId="{9FB0CB36-897C-460E-A541-C3E94D1FAA97}"/>
          </ac:cxnSpMkLst>
        </pc:cxnChg>
      </pc:sldChg>
      <pc:sldChg chg="addSp delSp modSp modNotesTx">
        <pc:chgData name="Ehnberg, Matilda" userId="d6cb86eb-c158-4c76-a6e7-f648b4dd5abf" providerId="ADAL" clId="{63698BED-4647-43AB-8524-BE85E7FB8EEB}" dt="2019-05-13T08:30:18.437" v="111" actId="20577"/>
        <pc:sldMkLst>
          <pc:docMk/>
          <pc:sldMk cId="1697246725" sldId="257"/>
        </pc:sldMkLst>
        <pc:picChg chg="del">
          <ac:chgData name="Ehnberg, Matilda" userId="d6cb86eb-c158-4c76-a6e7-f648b4dd5abf" providerId="ADAL" clId="{63698BED-4647-43AB-8524-BE85E7FB8EEB}" dt="2019-05-13T08:27:07.693" v="27" actId="478"/>
          <ac:picMkLst>
            <pc:docMk/>
            <pc:sldMk cId="1697246725" sldId="257"/>
            <ac:picMk id="2" creationId="{361418CF-1F0E-47A3-901D-3B4D184B4A53}"/>
          </ac:picMkLst>
        </pc:picChg>
        <pc:picChg chg="add del mod">
          <ac:chgData name="Ehnberg, Matilda" userId="d6cb86eb-c158-4c76-a6e7-f648b4dd5abf" providerId="ADAL" clId="{63698BED-4647-43AB-8524-BE85E7FB8EEB}" dt="2019-05-13T08:29:14.875" v="67" actId="478"/>
          <ac:picMkLst>
            <pc:docMk/>
            <pc:sldMk cId="1697246725" sldId="257"/>
            <ac:picMk id="4" creationId="{0607303B-9E40-4D3D-8808-E93DCB12E5E8}"/>
          </ac:picMkLst>
        </pc:picChg>
        <pc:picChg chg="add del mod">
          <ac:chgData name="Ehnberg, Matilda" userId="d6cb86eb-c158-4c76-a6e7-f648b4dd5abf" providerId="ADAL" clId="{63698BED-4647-43AB-8524-BE85E7FB8EEB}" dt="2019-05-13T08:29:16.923" v="70" actId="478"/>
          <ac:picMkLst>
            <pc:docMk/>
            <pc:sldMk cId="1697246725" sldId="257"/>
            <ac:picMk id="6" creationId="{43F8A46C-4E9E-4C95-AB36-AC2702548B55}"/>
          </ac:picMkLst>
        </pc:picChg>
        <pc:picChg chg="add del mod">
          <ac:chgData name="Ehnberg, Matilda" userId="d6cb86eb-c158-4c76-a6e7-f648b4dd5abf" providerId="ADAL" clId="{63698BED-4647-43AB-8524-BE85E7FB8EEB}" dt="2019-05-13T08:29:16.187" v="69" actId="478"/>
          <ac:picMkLst>
            <pc:docMk/>
            <pc:sldMk cId="1697246725" sldId="257"/>
            <ac:picMk id="8" creationId="{5195A5C8-48B2-4141-A35C-F75458878316}"/>
          </ac:picMkLst>
        </pc:picChg>
        <pc:picChg chg="add del mod">
          <ac:chgData name="Ehnberg, Matilda" userId="d6cb86eb-c158-4c76-a6e7-f648b4dd5abf" providerId="ADAL" clId="{63698BED-4647-43AB-8524-BE85E7FB8EEB}" dt="2019-05-13T08:29:15.560" v="68" actId="478"/>
          <ac:picMkLst>
            <pc:docMk/>
            <pc:sldMk cId="1697246725" sldId="257"/>
            <ac:picMk id="10" creationId="{1926F646-FDC9-440D-A392-431B80EF21B7}"/>
          </ac:picMkLst>
        </pc:picChg>
        <pc:picChg chg="add mod">
          <ac:chgData name="Ehnberg, Matilda" userId="d6cb86eb-c158-4c76-a6e7-f648b4dd5abf" providerId="ADAL" clId="{63698BED-4647-43AB-8524-BE85E7FB8EEB}" dt="2019-05-13T08:29:20.151" v="72" actId="26606"/>
          <ac:picMkLst>
            <pc:docMk/>
            <pc:sldMk cId="1697246725" sldId="257"/>
            <ac:picMk id="12" creationId="{80947384-75EF-4AAD-939B-22C7B13089F5}"/>
          </ac:picMkLst>
        </pc:picChg>
        <pc:picChg chg="add mod">
          <ac:chgData name="Ehnberg, Matilda" userId="d6cb86eb-c158-4c76-a6e7-f648b4dd5abf" providerId="ADAL" clId="{63698BED-4647-43AB-8524-BE85E7FB8EEB}" dt="2019-05-13T08:29:35.444" v="76" actId="1076"/>
          <ac:picMkLst>
            <pc:docMk/>
            <pc:sldMk cId="1697246725" sldId="257"/>
            <ac:picMk id="14" creationId="{A0EB322E-B3FF-49E2-A68B-F8FD9BD80984}"/>
          </ac:picMkLst>
        </pc:picChg>
      </pc:sldChg>
      <pc:sldChg chg="addSp delSp modSp add del mod setBg modNotesTx">
        <pc:chgData name="Ehnberg, Matilda" userId="d6cb86eb-c158-4c76-a6e7-f648b4dd5abf" providerId="ADAL" clId="{63698BED-4647-43AB-8524-BE85E7FB8EEB}" dt="2019-05-13T08:29:45.932" v="98" actId="20577"/>
        <pc:sldMkLst>
          <pc:docMk/>
          <pc:sldMk cId="26669664" sldId="258"/>
        </pc:sldMkLst>
        <pc:spChg chg="add del">
          <ac:chgData name="Ehnberg, Matilda" userId="d6cb86eb-c158-4c76-a6e7-f648b4dd5abf" providerId="ADAL" clId="{63698BED-4647-43AB-8524-BE85E7FB8EEB}" dt="2019-05-13T08:28:19.397" v="44"/>
          <ac:spMkLst>
            <pc:docMk/>
            <pc:sldMk cId="26669664" sldId="258"/>
            <ac:spMk id="6" creationId="{7AC6E07B-BAB5-4F23-9C5E-1014B33E1AA9}"/>
          </ac:spMkLst>
        </pc:spChg>
        <pc:picChg chg="del">
          <ac:chgData name="Ehnberg, Matilda" userId="d6cb86eb-c158-4c76-a6e7-f648b4dd5abf" providerId="ADAL" clId="{63698BED-4647-43AB-8524-BE85E7FB8EEB}" dt="2019-05-13T08:26:55.169" v="20" actId="478"/>
          <ac:picMkLst>
            <pc:docMk/>
            <pc:sldMk cId="26669664" sldId="258"/>
            <ac:picMk id="3" creationId="{5A758AF8-11DD-47E2-AE22-AFD231E1A67A}"/>
          </ac:picMkLst>
        </pc:picChg>
        <pc:picChg chg="add del">
          <ac:chgData name="Ehnberg, Matilda" userId="d6cb86eb-c158-4c76-a6e7-f648b4dd5abf" providerId="ADAL" clId="{63698BED-4647-43AB-8524-BE85E7FB8EEB}" dt="2019-05-13T08:28:19.397" v="44"/>
          <ac:picMkLst>
            <pc:docMk/>
            <pc:sldMk cId="26669664" sldId="258"/>
            <ac:picMk id="4" creationId="{4BF02002-6B1F-492D-94A2-712A564EBEFF}"/>
          </ac:picMkLst>
        </pc:picChg>
        <pc:picChg chg="add del">
          <ac:chgData name="Ehnberg, Matilda" userId="d6cb86eb-c158-4c76-a6e7-f648b4dd5abf" providerId="ADAL" clId="{63698BED-4647-43AB-8524-BE85E7FB8EEB}" dt="2019-05-13T08:28:19.397" v="44"/>
          <ac:picMkLst>
            <pc:docMk/>
            <pc:sldMk cId="26669664" sldId="258"/>
            <ac:picMk id="5" creationId="{8D0CF408-8DC5-4EFA-A7DD-B1772A49BABD}"/>
          </ac:picMkLst>
        </pc:picChg>
        <pc:picChg chg="add del">
          <ac:chgData name="Ehnberg, Matilda" userId="d6cb86eb-c158-4c76-a6e7-f648b4dd5abf" providerId="ADAL" clId="{63698BED-4647-43AB-8524-BE85E7FB8EEB}" dt="2019-05-13T08:28:19.397" v="44"/>
          <ac:picMkLst>
            <pc:docMk/>
            <pc:sldMk cId="26669664" sldId="258"/>
            <ac:picMk id="8" creationId="{6CAF3224-FC73-4B7C-AFC0-C9E140B1FFE2}"/>
          </ac:picMkLst>
        </pc:picChg>
        <pc:picChg chg="add del mod">
          <ac:chgData name="Ehnberg, Matilda" userId="d6cb86eb-c158-4c76-a6e7-f648b4dd5abf" providerId="ADAL" clId="{63698BED-4647-43AB-8524-BE85E7FB8EEB}" dt="2019-05-13T08:28:40.861" v="50"/>
          <ac:picMkLst>
            <pc:docMk/>
            <pc:sldMk cId="26669664" sldId="258"/>
            <ac:picMk id="9" creationId="{C47D1653-782F-44E4-97D3-BB29B070DD14}"/>
          </ac:picMkLst>
        </pc:picChg>
        <pc:picChg chg="add del mod">
          <ac:chgData name="Ehnberg, Matilda" userId="d6cb86eb-c158-4c76-a6e7-f648b4dd5abf" providerId="ADAL" clId="{63698BED-4647-43AB-8524-BE85E7FB8EEB}" dt="2019-05-13T08:28:55.796" v="56" actId="478"/>
          <ac:picMkLst>
            <pc:docMk/>
            <pc:sldMk cId="26669664" sldId="258"/>
            <ac:picMk id="10" creationId="{C40BEF6A-AE5C-4989-895C-5129DB9C78AE}"/>
          </ac:picMkLst>
        </pc:picChg>
        <pc:picChg chg="add del mod">
          <ac:chgData name="Ehnberg, Matilda" userId="d6cb86eb-c158-4c76-a6e7-f648b4dd5abf" providerId="ADAL" clId="{63698BED-4647-43AB-8524-BE85E7FB8EEB}" dt="2019-05-13T08:28:56.378" v="57" actId="478"/>
          <ac:picMkLst>
            <pc:docMk/>
            <pc:sldMk cId="26669664" sldId="258"/>
            <ac:picMk id="11" creationId="{5A2D2F6B-473F-478A-8C68-3876CF8A090A}"/>
          </ac:picMkLst>
        </pc:picChg>
        <pc:picChg chg="add mod">
          <ac:chgData name="Ehnberg, Matilda" userId="d6cb86eb-c158-4c76-a6e7-f648b4dd5abf" providerId="ADAL" clId="{63698BED-4647-43AB-8524-BE85E7FB8EEB}" dt="2019-05-13T08:29:00.381" v="61" actId="962"/>
          <ac:picMkLst>
            <pc:docMk/>
            <pc:sldMk cId="26669664" sldId="258"/>
            <ac:picMk id="13" creationId="{580DFF32-2F62-4AA0-8D20-F8D6C92B6D07}"/>
          </ac:picMkLst>
        </pc:picChg>
        <pc:picChg chg="add mod">
          <ac:chgData name="Ehnberg, Matilda" userId="d6cb86eb-c158-4c76-a6e7-f648b4dd5abf" providerId="ADAL" clId="{63698BED-4647-43AB-8524-BE85E7FB8EEB}" dt="2019-05-13T08:29:12.424" v="66" actId="1076"/>
          <ac:picMkLst>
            <pc:docMk/>
            <pc:sldMk cId="26669664" sldId="258"/>
            <ac:picMk id="15" creationId="{A2B6B448-00B2-44D1-80FC-B78F9E4EECC6}"/>
          </ac:picMkLst>
        </pc:picChg>
        <pc:cxnChg chg="add del">
          <ac:chgData name="Ehnberg, Matilda" userId="d6cb86eb-c158-4c76-a6e7-f648b4dd5abf" providerId="ADAL" clId="{63698BED-4647-43AB-8524-BE85E7FB8EEB}" dt="2019-05-13T08:28:19.397" v="44"/>
          <ac:cxnSpMkLst>
            <pc:docMk/>
            <pc:sldMk cId="26669664" sldId="258"/>
            <ac:cxnSpMk id="7" creationId="{E55B565A-5FA5-4205-A2CB-BF1EBE721E75}"/>
          </ac:cxnSpMkLst>
        </pc:cxnChg>
      </pc:sldChg>
      <pc:sldChg chg="delSp modNotesTx">
        <pc:chgData name="Ehnberg, Matilda" userId="d6cb86eb-c158-4c76-a6e7-f648b4dd5abf" providerId="ADAL" clId="{63698BED-4647-43AB-8524-BE85E7FB8EEB}" dt="2019-05-13T08:29:48.370" v="99" actId="20577"/>
        <pc:sldMkLst>
          <pc:docMk/>
          <pc:sldMk cId="513639476" sldId="259"/>
        </pc:sldMkLst>
        <pc:picChg chg="del">
          <ac:chgData name="Ehnberg, Matilda" userId="d6cb86eb-c158-4c76-a6e7-f648b4dd5abf" providerId="ADAL" clId="{63698BED-4647-43AB-8524-BE85E7FB8EEB}" dt="2019-05-13T08:26:56.884" v="21" actId="478"/>
          <ac:picMkLst>
            <pc:docMk/>
            <pc:sldMk cId="513639476" sldId="259"/>
            <ac:picMk id="3" creationId="{33385D6D-C5A3-4BAE-84CE-136C7935D240}"/>
          </ac:picMkLst>
        </pc:picChg>
      </pc:sldChg>
      <pc:sldChg chg="delSp modNotesTx">
        <pc:chgData name="Ehnberg, Matilda" userId="d6cb86eb-c158-4c76-a6e7-f648b4dd5abf" providerId="ADAL" clId="{63698BED-4647-43AB-8524-BE85E7FB8EEB}" dt="2019-05-13T08:29:54.425" v="101" actId="20577"/>
        <pc:sldMkLst>
          <pc:docMk/>
          <pc:sldMk cId="304118937" sldId="260"/>
        </pc:sldMkLst>
        <pc:picChg chg="del">
          <ac:chgData name="Ehnberg, Matilda" userId="d6cb86eb-c158-4c76-a6e7-f648b4dd5abf" providerId="ADAL" clId="{63698BED-4647-43AB-8524-BE85E7FB8EEB}" dt="2019-05-13T08:26:59.228" v="22" actId="478"/>
          <ac:picMkLst>
            <pc:docMk/>
            <pc:sldMk cId="304118937" sldId="260"/>
            <ac:picMk id="3" creationId="{B2D12053-2770-48C2-A0A4-A566250BA20D}"/>
          </ac:picMkLst>
        </pc:picChg>
      </pc:sldChg>
      <pc:sldChg chg="delSp modNotesTx">
        <pc:chgData name="Ehnberg, Matilda" userId="d6cb86eb-c158-4c76-a6e7-f648b4dd5abf" providerId="ADAL" clId="{63698BED-4647-43AB-8524-BE85E7FB8EEB}" dt="2019-05-13T08:30:04.005" v="106" actId="20577"/>
        <pc:sldMkLst>
          <pc:docMk/>
          <pc:sldMk cId="1275431241" sldId="261"/>
        </pc:sldMkLst>
        <pc:picChg chg="del">
          <ac:chgData name="Ehnberg, Matilda" userId="d6cb86eb-c158-4c76-a6e7-f648b4dd5abf" providerId="ADAL" clId="{63698BED-4647-43AB-8524-BE85E7FB8EEB}" dt="2019-05-13T08:27:02.769" v="24" actId="478"/>
          <ac:picMkLst>
            <pc:docMk/>
            <pc:sldMk cId="1275431241" sldId="261"/>
            <ac:picMk id="3" creationId="{B1947200-D0C8-4A6F-A4FF-C375103A851F}"/>
          </ac:picMkLst>
        </pc:picChg>
      </pc:sldChg>
      <pc:sldChg chg="delSp modNotesTx">
        <pc:chgData name="Ehnberg, Matilda" userId="d6cb86eb-c158-4c76-a6e7-f648b4dd5abf" providerId="ADAL" clId="{63698BED-4647-43AB-8524-BE85E7FB8EEB}" dt="2019-05-13T08:30:00.883" v="104" actId="20577"/>
        <pc:sldMkLst>
          <pc:docMk/>
          <pc:sldMk cId="3058380766" sldId="262"/>
        </pc:sldMkLst>
        <pc:picChg chg="del">
          <ac:chgData name="Ehnberg, Matilda" userId="d6cb86eb-c158-4c76-a6e7-f648b4dd5abf" providerId="ADAL" clId="{63698BED-4647-43AB-8524-BE85E7FB8EEB}" dt="2019-05-13T08:27:01.313" v="23" actId="478"/>
          <ac:picMkLst>
            <pc:docMk/>
            <pc:sldMk cId="3058380766" sldId="262"/>
            <ac:picMk id="3" creationId="{005C197C-129B-4C76-9EE8-EF294332B8B9}"/>
          </ac:picMkLst>
        </pc:picChg>
      </pc:sldChg>
      <pc:sldChg chg="delSp modSp modNotesTx">
        <pc:chgData name="Ehnberg, Matilda" userId="d6cb86eb-c158-4c76-a6e7-f648b4dd5abf" providerId="ADAL" clId="{63698BED-4647-43AB-8524-BE85E7FB8EEB}" dt="2019-05-13T08:30:08.307" v="108" actId="20577"/>
        <pc:sldMkLst>
          <pc:docMk/>
          <pc:sldMk cId="3528361329" sldId="263"/>
        </pc:sldMkLst>
        <pc:picChg chg="del mod">
          <ac:chgData name="Ehnberg, Matilda" userId="d6cb86eb-c158-4c76-a6e7-f648b4dd5abf" providerId="ADAL" clId="{63698BED-4647-43AB-8524-BE85E7FB8EEB}" dt="2019-05-13T08:27:04.281" v="26" actId="478"/>
          <ac:picMkLst>
            <pc:docMk/>
            <pc:sldMk cId="3528361329" sldId="263"/>
            <ac:picMk id="4" creationId="{C2458A9F-0ED6-4532-8051-CB578F35474E}"/>
          </ac:picMkLst>
        </pc:picChg>
      </pc:sldChg>
    </pc:docChg>
  </pc:docChgLst>
  <pc:docChgLst>
    <pc:chgData name="Ehnberg, Matilda" userId="d6cb86eb-c158-4c76-a6e7-f648b4dd5abf" providerId="ADAL" clId="{09CC29EA-7C8E-420B-AB21-827B0D2B4EB3}"/>
    <pc:docChg chg="undo custSel addSld delSld modSld sldOrd">
      <pc:chgData name="Ehnberg, Matilda" userId="d6cb86eb-c158-4c76-a6e7-f648b4dd5abf" providerId="ADAL" clId="{09CC29EA-7C8E-420B-AB21-827B0D2B4EB3}" dt="2019-05-06T13:42:41.208" v="3833" actId="1036"/>
      <pc:docMkLst>
        <pc:docMk/>
      </pc:docMkLst>
      <pc:sldChg chg="addSp modSp add modNotesTx">
        <pc:chgData name="Ehnberg, Matilda" userId="d6cb86eb-c158-4c76-a6e7-f648b4dd5abf" providerId="ADAL" clId="{09CC29EA-7C8E-420B-AB21-827B0D2B4EB3}" dt="2019-05-02T12:19:40.975" v="3348" actId="20577"/>
        <pc:sldMkLst>
          <pc:docMk/>
          <pc:sldMk cId="26669664" sldId="258"/>
        </pc:sldMkLst>
        <pc:picChg chg="add mod">
          <ac:chgData name="Ehnberg, Matilda" userId="d6cb86eb-c158-4c76-a6e7-f648b4dd5abf" providerId="ADAL" clId="{09CC29EA-7C8E-420B-AB21-827B0D2B4EB3}" dt="2019-04-26T11:33:47.927" v="7"/>
          <ac:picMkLst>
            <pc:docMk/>
            <pc:sldMk cId="26669664" sldId="258"/>
            <ac:picMk id="3" creationId="{5A758AF8-11DD-47E2-AE22-AFD231E1A67A}"/>
          </ac:picMkLst>
        </pc:picChg>
      </pc:sldChg>
      <pc:sldChg chg="addSp modSp add modNotesTx">
        <pc:chgData name="Ehnberg, Matilda" userId="d6cb86eb-c158-4c76-a6e7-f648b4dd5abf" providerId="ADAL" clId="{09CC29EA-7C8E-420B-AB21-827B0D2B4EB3}" dt="2019-05-02T12:24:42.713" v="3633" actId="6549"/>
        <pc:sldMkLst>
          <pc:docMk/>
          <pc:sldMk cId="513639476" sldId="259"/>
        </pc:sldMkLst>
        <pc:picChg chg="add mod">
          <ac:chgData name="Ehnberg, Matilda" userId="d6cb86eb-c158-4c76-a6e7-f648b4dd5abf" providerId="ADAL" clId="{09CC29EA-7C8E-420B-AB21-827B0D2B4EB3}" dt="2019-04-26T11:33:53.351" v="9" actId="27614"/>
          <ac:picMkLst>
            <pc:docMk/>
            <pc:sldMk cId="513639476" sldId="259"/>
            <ac:picMk id="3" creationId="{33385D6D-C5A3-4BAE-84CE-136C7935D240}"/>
          </ac:picMkLst>
        </pc:picChg>
      </pc:sldChg>
      <pc:sldChg chg="addSp modSp add modNotesTx">
        <pc:chgData name="Ehnberg, Matilda" userId="d6cb86eb-c158-4c76-a6e7-f648b4dd5abf" providerId="ADAL" clId="{09CC29EA-7C8E-420B-AB21-827B0D2B4EB3}" dt="2019-05-02T12:25:20.872" v="3659" actId="20577"/>
        <pc:sldMkLst>
          <pc:docMk/>
          <pc:sldMk cId="304118937" sldId="260"/>
        </pc:sldMkLst>
        <pc:picChg chg="add mod">
          <ac:chgData name="Ehnberg, Matilda" userId="d6cb86eb-c158-4c76-a6e7-f648b4dd5abf" providerId="ADAL" clId="{09CC29EA-7C8E-420B-AB21-827B0D2B4EB3}" dt="2019-04-26T11:33:54.694" v="10"/>
          <ac:picMkLst>
            <pc:docMk/>
            <pc:sldMk cId="304118937" sldId="260"/>
            <ac:picMk id="3" creationId="{B2D12053-2770-48C2-A0A4-A566250BA20D}"/>
          </ac:picMkLst>
        </pc:picChg>
      </pc:sldChg>
      <pc:sldChg chg="addSp modSp add modNotesTx">
        <pc:chgData name="Ehnberg, Matilda" userId="d6cb86eb-c158-4c76-a6e7-f648b4dd5abf" providerId="ADAL" clId="{09CC29EA-7C8E-420B-AB21-827B0D2B4EB3}" dt="2019-05-02T12:27:46.077" v="3820" actId="20577"/>
        <pc:sldMkLst>
          <pc:docMk/>
          <pc:sldMk cId="1275431241" sldId="261"/>
        </pc:sldMkLst>
        <pc:picChg chg="add mod modCrop">
          <ac:chgData name="Ehnberg, Matilda" userId="d6cb86eb-c158-4c76-a6e7-f648b4dd5abf" providerId="ADAL" clId="{09CC29EA-7C8E-420B-AB21-827B0D2B4EB3}" dt="2019-04-30T10:47:54.444" v="247" actId="14100"/>
          <ac:picMkLst>
            <pc:docMk/>
            <pc:sldMk cId="1275431241" sldId="261"/>
            <ac:picMk id="3" creationId="{B1947200-D0C8-4A6F-A4FF-C375103A851F}"/>
          </ac:picMkLst>
        </pc:picChg>
      </pc:sldChg>
      <pc:sldChg chg="addSp modSp add ord modNotesTx">
        <pc:chgData name="Ehnberg, Matilda" userId="d6cb86eb-c158-4c76-a6e7-f648b4dd5abf" providerId="ADAL" clId="{09CC29EA-7C8E-420B-AB21-827B0D2B4EB3}" dt="2019-05-02T12:25:40.824" v="3663" actId="20577"/>
        <pc:sldMkLst>
          <pc:docMk/>
          <pc:sldMk cId="3058380766" sldId="262"/>
        </pc:sldMkLst>
        <pc:picChg chg="add mod modCrop">
          <ac:chgData name="Ehnberg, Matilda" userId="d6cb86eb-c158-4c76-a6e7-f648b4dd5abf" providerId="ADAL" clId="{09CC29EA-7C8E-420B-AB21-827B0D2B4EB3}" dt="2019-04-30T10:46:57.755" v="234" actId="1036"/>
          <ac:picMkLst>
            <pc:docMk/>
            <pc:sldMk cId="3058380766" sldId="262"/>
            <ac:picMk id="3" creationId="{005C197C-129B-4C76-9EE8-EF294332B8B9}"/>
          </ac:picMkLst>
        </pc:picChg>
      </pc:sldChg>
      <pc:sldChg chg="addSp delSp modSp add modNotesTx">
        <pc:chgData name="Ehnberg, Matilda" userId="d6cb86eb-c158-4c76-a6e7-f648b4dd5abf" providerId="ADAL" clId="{09CC29EA-7C8E-420B-AB21-827B0D2B4EB3}" dt="2019-05-06T13:42:41.208" v="3833" actId="1036"/>
        <pc:sldMkLst>
          <pc:docMk/>
          <pc:sldMk cId="3528361329" sldId="263"/>
        </pc:sldMkLst>
        <pc:picChg chg="add del mod modCrop">
          <ac:chgData name="Ehnberg, Matilda" userId="d6cb86eb-c158-4c76-a6e7-f648b4dd5abf" providerId="ADAL" clId="{09CC29EA-7C8E-420B-AB21-827B0D2B4EB3}" dt="2019-05-06T13:41:55.520" v="3822" actId="478"/>
          <ac:picMkLst>
            <pc:docMk/>
            <pc:sldMk cId="3528361329" sldId="263"/>
            <ac:picMk id="3" creationId="{535FAEBD-13D4-4997-A440-15EDB9FC30FF}"/>
          </ac:picMkLst>
        </pc:picChg>
        <pc:picChg chg="add mod modCrop">
          <ac:chgData name="Ehnberg, Matilda" userId="d6cb86eb-c158-4c76-a6e7-f648b4dd5abf" providerId="ADAL" clId="{09CC29EA-7C8E-420B-AB21-827B0D2B4EB3}" dt="2019-05-06T13:42:41.208" v="3833" actId="1036"/>
          <ac:picMkLst>
            <pc:docMk/>
            <pc:sldMk cId="3528361329" sldId="263"/>
            <ac:picMk id="4" creationId="{C2458A9F-0ED6-4532-8051-CB578F3547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0879-F246-4C5C-B333-3ED2296FB610}"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79CF-4D4B-4A9C-A4AA-DC9352BC996E}" type="slidenum">
              <a:rPr lang="sv-SE" smtClean="0"/>
              <a:t>‹#›</a:t>
            </a:fld>
            <a:endParaRPr lang="sv-SE"/>
          </a:p>
        </p:txBody>
      </p:sp>
    </p:spTree>
    <p:extLst>
      <p:ext uri="{BB962C8B-B14F-4D97-AF65-F5344CB8AC3E}">
        <p14:creationId xmlns:p14="http://schemas.microsoft.com/office/powerpoint/2010/main" val="48122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KRETSLOPP FÖR ÅTERVINNINGSPROCESSER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händer med det alla glasförpackningar när vi har slängt det? Lär er mer om ofärgade och färgade glasförpackningarna genom att läsa sagan ”Glas-Klara &amp;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följer glasförpackningens väg!” där barnen tillsammans med Glas-Klara och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får följa med i återvinningsprocessen för glasförpackningar. Ni får veta vad som händer när vi slängt glasförpackningarna i kärlet och se hur det fungerar i när det sen kommer till glasbruket.</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LPFÖ18</a:t>
            </a:r>
            <a:r>
              <a:rPr lang="sv-SE" sz="1200" kern="1200" dirty="0">
                <a:solidFill>
                  <a:schemeClr val="tx1"/>
                </a:solidFill>
                <a:effectLst/>
                <a:latin typeface="+mn-lt"/>
                <a:ea typeface="+mn-ea"/>
                <a:cs typeface="+mn-cs"/>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p>
          <a:p>
            <a:r>
              <a:rPr lang="sv-SE" sz="1200" b="1" kern="1200">
                <a:solidFill>
                  <a:schemeClr val="tx1"/>
                </a:solidFill>
                <a:effectLst/>
                <a:latin typeface="+mn-lt"/>
                <a:ea typeface="+mn-ea"/>
                <a:cs typeface="+mn-cs"/>
              </a:rPr>
              <a:t>LGR22</a:t>
            </a:r>
            <a:r>
              <a:rPr lang="sv-SE" sz="1200" kern="1200">
                <a:solidFill>
                  <a:schemeClr val="tx1"/>
                </a:solidFill>
                <a:effectLst/>
                <a:latin typeface="+mn-lt"/>
                <a:ea typeface="+mn-ea"/>
                <a:cs typeface="+mn-cs"/>
              </a:rPr>
              <a:t> </a:t>
            </a:r>
            <a:r>
              <a:rPr lang="sv-SE" sz="1200" kern="1200" dirty="0">
                <a:solidFill>
                  <a:schemeClr val="tx1"/>
                </a:solidFill>
                <a:effectLst/>
                <a:latin typeface="+mn-lt"/>
                <a:ea typeface="+mn-ea"/>
                <a:cs typeface="+mn-cs"/>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endParaRPr lang="sv-SE" b="1" dirty="0"/>
          </a:p>
          <a:p>
            <a:endParaRPr lang="sv-SE" b="1" dirty="0"/>
          </a:p>
          <a:p>
            <a:r>
              <a:rPr lang="sv-SE" b="1" dirty="0"/>
              <a:t>BILD 1: </a:t>
            </a:r>
          </a:p>
          <a:p>
            <a:r>
              <a:rPr lang="sv-SE" dirty="0"/>
              <a:t>Glas-Klara &amp; </a:t>
            </a:r>
            <a:r>
              <a:rPr lang="sv-SE" dirty="0" err="1"/>
              <a:t>Glasmo</a:t>
            </a:r>
            <a:r>
              <a:rPr lang="sv-SE" dirty="0"/>
              <a:t> följer glasförpackningens väg! </a:t>
            </a:r>
          </a:p>
          <a:p>
            <a:r>
              <a:rPr lang="sv-SE" sz="1200" kern="1200" dirty="0">
                <a:solidFill>
                  <a:schemeClr val="tx1"/>
                </a:solidFill>
                <a:effectLst/>
                <a:latin typeface="+mn-lt"/>
                <a:ea typeface="+mn-ea"/>
                <a:cs typeface="+mn-cs"/>
              </a:rPr>
              <a:t>Idag ska vi prata om var alla Glas-Klaras och </a:t>
            </a:r>
            <a:r>
              <a:rPr lang="sv-SE" sz="1200" kern="1200" dirty="0" err="1">
                <a:solidFill>
                  <a:schemeClr val="tx1"/>
                </a:solidFill>
                <a:effectLst/>
                <a:latin typeface="+mn-lt"/>
                <a:ea typeface="+mn-ea"/>
                <a:cs typeface="+mn-cs"/>
              </a:rPr>
              <a:t>Glasmos</a:t>
            </a:r>
            <a:r>
              <a:rPr lang="sv-SE" sz="1200" kern="1200" dirty="0">
                <a:solidFill>
                  <a:schemeClr val="tx1"/>
                </a:solidFill>
                <a:effectLst/>
                <a:latin typeface="+mn-lt"/>
                <a:ea typeface="+mn-ea"/>
                <a:cs typeface="+mn-cs"/>
              </a:rPr>
              <a:t> sopor tar vägen för vad händer egentligen när vi har slängt alla våra ofärgade och färgade glasförpackningar till Glas-Klara och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a:t>
            </a:r>
          </a:p>
        </p:txBody>
      </p:sp>
      <p:sp>
        <p:nvSpPr>
          <p:cNvPr id="4" name="Platshållare för bildnummer 3"/>
          <p:cNvSpPr>
            <a:spLocks noGrp="1"/>
          </p:cNvSpPr>
          <p:nvPr>
            <p:ph type="sldNum" sz="quarter" idx="5"/>
          </p:nvPr>
        </p:nvSpPr>
        <p:spPr/>
        <p:txBody>
          <a:bodyPr/>
          <a:lstStyle/>
          <a:p>
            <a:fld id="{172679CF-4D4B-4A9C-A4AA-DC9352BC996E}" type="slidenum">
              <a:rPr lang="sv-SE" smtClean="0"/>
              <a:t>1</a:t>
            </a:fld>
            <a:endParaRPr lang="sv-SE"/>
          </a:p>
        </p:txBody>
      </p:sp>
    </p:spTree>
    <p:extLst>
      <p:ext uri="{BB962C8B-B14F-4D97-AF65-F5344CB8AC3E}">
        <p14:creationId xmlns:p14="http://schemas.microsoft.com/office/powerpoint/2010/main" val="15909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a:t>
            </a:r>
          </a:p>
          <a:p>
            <a:r>
              <a:rPr lang="sv-SE" sz="1200" kern="1200" dirty="0">
                <a:solidFill>
                  <a:schemeClr val="tx1"/>
                </a:solidFill>
                <a:effectLst/>
                <a:latin typeface="+mn-lt"/>
                <a:ea typeface="+mn-ea"/>
                <a:cs typeface="+mn-cs"/>
              </a:rPr>
              <a:t>Här har ni </a:t>
            </a:r>
            <a:r>
              <a:rPr lang="sv-SE" sz="1200" b="1" kern="1200" dirty="0">
                <a:solidFill>
                  <a:schemeClr val="tx1"/>
                </a:solidFill>
                <a:effectLst/>
                <a:latin typeface="+mn-lt"/>
                <a:ea typeface="+mn-ea"/>
                <a:cs typeface="+mn-cs"/>
              </a:rPr>
              <a:t>Glas-Klara</a:t>
            </a:r>
            <a:r>
              <a:rPr lang="sv-SE" sz="1200" kern="1200" dirty="0">
                <a:solidFill>
                  <a:schemeClr val="tx1"/>
                </a:solidFill>
                <a:effectLst/>
                <a:latin typeface="+mn-lt"/>
                <a:ea typeface="+mn-ea"/>
                <a:cs typeface="+mn-cs"/>
              </a:rPr>
              <a:t> som glimmar och skimrar som den fina glaskulan hon är. Med sitt stora vackra öga skannar hon av omgivningen och letar efter </a:t>
            </a:r>
            <a:r>
              <a:rPr lang="sv-SE" sz="1200" b="1" kern="1200" dirty="0">
                <a:solidFill>
                  <a:schemeClr val="tx1"/>
                </a:solidFill>
                <a:effectLst/>
                <a:latin typeface="+mn-lt"/>
                <a:ea typeface="+mn-ea"/>
                <a:cs typeface="+mn-cs"/>
              </a:rPr>
              <a:t>ofärgade glasförpackningar</a:t>
            </a:r>
            <a:r>
              <a:rPr lang="sv-SE" sz="1200" kern="1200" dirty="0">
                <a:solidFill>
                  <a:schemeClr val="tx1"/>
                </a:solidFill>
                <a:effectLst/>
                <a:latin typeface="+mn-lt"/>
                <a:ea typeface="+mn-ea"/>
                <a:cs typeface="+mn-cs"/>
              </a:rPr>
              <a:t>, som är det bästa hon vet. De små vingarna gör att hon kan sväva fram över allt krossat glas och endast samla in de hela och fina flaskorna och burkarna.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Glas-Klara älskar sylt, när hon ätit upp sylten samlar hon in glasburkarna, de blir sedan nya glasburkar fulla med ny sylt. </a:t>
            </a:r>
          </a:p>
          <a:p>
            <a:endParaRPr lang="sv-SE" b="1" dirty="0"/>
          </a:p>
          <a:p>
            <a:endParaRPr lang="sv-SE" b="1" dirty="0"/>
          </a:p>
        </p:txBody>
      </p:sp>
      <p:sp>
        <p:nvSpPr>
          <p:cNvPr id="4" name="Platshållare för bildnummer 3"/>
          <p:cNvSpPr>
            <a:spLocks noGrp="1"/>
          </p:cNvSpPr>
          <p:nvPr>
            <p:ph type="sldNum" sz="quarter" idx="10"/>
          </p:nvPr>
        </p:nvSpPr>
        <p:spPr/>
        <p:txBody>
          <a:bodyPr/>
          <a:lstStyle/>
          <a:p>
            <a:fld id="{172679CF-4D4B-4A9C-A4AA-DC9352BC996E}" type="slidenum">
              <a:rPr lang="sv-SE" smtClean="0"/>
              <a:t>2</a:t>
            </a:fld>
            <a:endParaRPr lang="sv-SE"/>
          </a:p>
        </p:txBody>
      </p:sp>
    </p:spTree>
    <p:extLst>
      <p:ext uri="{BB962C8B-B14F-4D97-AF65-F5344CB8AC3E}">
        <p14:creationId xmlns:p14="http://schemas.microsoft.com/office/powerpoint/2010/main" val="246071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r>
              <a:rPr lang="sv-SE" sz="1200" kern="1200" dirty="0">
                <a:solidFill>
                  <a:schemeClr val="tx1"/>
                </a:solidFill>
                <a:effectLst/>
                <a:latin typeface="+mn-lt"/>
                <a:ea typeface="+mn-ea"/>
                <a:cs typeface="+mn-cs"/>
              </a:rPr>
              <a:t>Här kommer </a:t>
            </a:r>
            <a:r>
              <a:rPr lang="sv-SE" sz="1200" b="1"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som älskar </a:t>
            </a:r>
            <a:r>
              <a:rPr lang="sv-SE" sz="1200" b="1" kern="1200" dirty="0">
                <a:solidFill>
                  <a:schemeClr val="tx1"/>
                </a:solidFill>
                <a:effectLst/>
                <a:latin typeface="+mn-lt"/>
                <a:ea typeface="+mn-ea"/>
                <a:cs typeface="+mn-cs"/>
              </a:rPr>
              <a:t>färgade glasförpackningar</a:t>
            </a:r>
            <a:r>
              <a:rPr lang="sv-SE" sz="1200" kern="1200" dirty="0">
                <a:solidFill>
                  <a:schemeClr val="tx1"/>
                </a:solidFill>
                <a:effectLst/>
                <a:latin typeface="+mn-lt"/>
                <a:ea typeface="+mn-ea"/>
                <a:cs typeface="+mn-cs"/>
              </a:rPr>
              <a:t> men är livrädd för att skada sig på trasigt glas. Med sina sex smala ben smyger han fram bland papperskorgar och containrar för att hitta det allra finaste flaskorna och burkarna.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ingen annan ser brukar han spegla sig i glasflaskor.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tycker att han är finast av alla monster med sina tre ögon och sex ben.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Idag ska vi får följa med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och Glas-Klara när dem kollar vart alla deras sopor tar vägen. </a:t>
            </a:r>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3</a:t>
            </a:fld>
            <a:endParaRPr lang="sv-SE"/>
          </a:p>
        </p:txBody>
      </p:sp>
    </p:spTree>
    <p:extLst>
      <p:ext uri="{BB962C8B-B14F-4D97-AF65-F5344CB8AC3E}">
        <p14:creationId xmlns:p14="http://schemas.microsoft.com/office/powerpoint/2010/main" val="23947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r>
              <a:rPr lang="sv-SE" sz="1200" kern="1200" dirty="0">
                <a:solidFill>
                  <a:schemeClr val="tx1"/>
                </a:solidFill>
                <a:effectLst/>
                <a:latin typeface="+mn-lt"/>
                <a:ea typeface="+mn-ea"/>
                <a:cs typeface="+mn-cs"/>
              </a:rPr>
              <a:t>Glas-Klara och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är ute i parken och letar efter olika glasförpackningar.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 hittade tyvärr ganska många glasförpackningar och tog med sig dem till </a:t>
            </a:r>
            <a:r>
              <a:rPr lang="sv-SE" sz="1200" kern="1200">
                <a:solidFill>
                  <a:schemeClr val="tx1"/>
                </a:solidFill>
                <a:effectLst/>
                <a:latin typeface="+mn-lt"/>
                <a:ea typeface="+mn-ea"/>
                <a:cs typeface="+mn-cs"/>
              </a:rPr>
              <a:t>Hässleholms kretsloppscenter </a:t>
            </a:r>
            <a:r>
              <a:rPr lang="sv-SE" sz="1200" kern="1200" dirty="0">
                <a:solidFill>
                  <a:schemeClr val="tx1"/>
                </a:solidFill>
                <a:effectLst/>
                <a:latin typeface="+mn-lt"/>
                <a:ea typeface="+mn-ea"/>
                <a:cs typeface="+mn-cs"/>
              </a:rPr>
              <a:t>i Vankiva. På anläggningen mellanlagras alla glasförpackningar, det är dit alla sopbilar kommer och tippar och även där alla återvinningscentralernas och glasförpackningar hamnar.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4</a:t>
            </a:fld>
            <a:endParaRPr lang="sv-SE"/>
          </a:p>
        </p:txBody>
      </p:sp>
    </p:spTree>
    <p:extLst>
      <p:ext uri="{BB962C8B-B14F-4D97-AF65-F5344CB8AC3E}">
        <p14:creationId xmlns:p14="http://schemas.microsoft.com/office/powerpoint/2010/main" val="14436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r>
              <a:rPr lang="sv-SE" sz="1200" kern="1200" dirty="0">
                <a:solidFill>
                  <a:schemeClr val="tx1"/>
                </a:solidFill>
                <a:effectLst/>
                <a:latin typeface="+mn-lt"/>
                <a:ea typeface="+mn-ea"/>
                <a:cs typeface="+mn-cs"/>
              </a:rPr>
              <a:t>Glas-Klara och </a:t>
            </a:r>
            <a:r>
              <a:rPr lang="sv-SE" sz="1200" kern="1200" dirty="0" err="1">
                <a:solidFill>
                  <a:schemeClr val="tx1"/>
                </a:solidFill>
                <a:effectLst/>
                <a:latin typeface="+mn-lt"/>
                <a:ea typeface="+mn-ea"/>
                <a:cs typeface="+mn-cs"/>
              </a:rPr>
              <a:t>Gasmo</a:t>
            </a:r>
            <a:r>
              <a:rPr lang="sv-SE" sz="1200" kern="1200" dirty="0">
                <a:solidFill>
                  <a:schemeClr val="tx1"/>
                </a:solidFill>
                <a:effectLst/>
                <a:latin typeface="+mn-lt"/>
                <a:ea typeface="+mn-ea"/>
                <a:cs typeface="+mn-cs"/>
              </a:rPr>
              <a:t> sorterade upp alla glasförpackningar de hittade i ofärgat glas och färgat glas. Medan de sorterar och tittar på de stora högarna av uppsorterade glasförpackningar kommer det en lastbil och en lastmaskin.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Jeppe i lastmaskinen lastar upp glaset i lastbilen, det ofärgade glaset hamnar i en container och det färgade i en.  </a:t>
            </a:r>
          </a:p>
          <a:p>
            <a:r>
              <a:rPr lang="sv-SE" sz="1200" kern="1200" dirty="0">
                <a:solidFill>
                  <a:schemeClr val="tx1"/>
                </a:solidFill>
                <a:effectLst/>
                <a:latin typeface="+mn-lt"/>
                <a:ea typeface="+mn-ea"/>
                <a:cs typeface="+mn-cs"/>
              </a:rPr>
              <a:t>Glas-Klara och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hoppar in i lastbilen och följer med den ända upp till Hammar. I Hammar finns Sveriges enda anläggning för just glasförpackningar.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5</a:t>
            </a:fld>
            <a:endParaRPr lang="sv-SE"/>
          </a:p>
        </p:txBody>
      </p:sp>
    </p:spTree>
    <p:extLst>
      <p:ext uri="{BB962C8B-B14F-4D97-AF65-F5344CB8AC3E}">
        <p14:creationId xmlns:p14="http://schemas.microsoft.com/office/powerpoint/2010/main" val="19147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r>
              <a:rPr lang="sv-SE" sz="1200" kern="1200" dirty="0">
                <a:solidFill>
                  <a:schemeClr val="tx1"/>
                </a:solidFill>
                <a:effectLst/>
                <a:latin typeface="+mn-lt"/>
                <a:ea typeface="+mn-ea"/>
                <a:cs typeface="+mn-cs"/>
              </a:rPr>
              <a:t>Lastbilen lastar av alla glasförpackningar, chauffören Jeanette berättar att det kommer 25 lastbilar hit varje dag och att de har med sig 700 ton glasförpackningar per dag.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Glas-Klara och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fick gå in i glaskrossanläggningen i Hammar. Det är där burkar och flaskor krossas, färgade för sig och ofärgade för sig. Ut från anläggningen kommer ofärgat, grönt och brunt glaskross i olika storlekar beroende på vad det ska användas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6</a:t>
            </a:fld>
            <a:endParaRPr lang="sv-SE"/>
          </a:p>
        </p:txBody>
      </p:sp>
    </p:spTree>
    <p:extLst>
      <p:ext uri="{BB962C8B-B14F-4D97-AF65-F5344CB8AC3E}">
        <p14:creationId xmlns:p14="http://schemas.microsoft.com/office/powerpoint/2010/main" val="9671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r>
              <a:rPr lang="sv-SE" sz="1200" kern="1200" dirty="0">
                <a:solidFill>
                  <a:schemeClr val="tx1"/>
                </a:solidFill>
                <a:effectLst/>
                <a:latin typeface="+mn-lt"/>
                <a:ea typeface="+mn-ea"/>
                <a:cs typeface="+mn-cs"/>
              </a:rPr>
              <a:t>När alla glasförpackningar är krossade så lastas det ofärgade och färgade glaskrosset med en lastmaskin på en lastbil som sen kör till ett glasbruk i Småland eller utanför Sverige. </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och Glas-Klara hoppar in en lastbil och chauffören förklarar att 30 % av återvunna glasförpackningarna används för att tillverka glasull, som används för isolering i hus. 10 % av återvunna glasförpackningar blir till skumglas som används som grundförstärkning och vid byggnation av vägar och broar. </a:t>
            </a:r>
          </a:p>
          <a:p>
            <a:r>
              <a:rPr lang="sv-SE" sz="1200" kern="1200" dirty="0">
                <a:solidFill>
                  <a:schemeClr val="tx1"/>
                </a:solidFill>
                <a:effectLst/>
                <a:latin typeface="+mn-lt"/>
                <a:ea typeface="+mn-ea"/>
                <a:cs typeface="+mn-cs"/>
              </a:rPr>
              <a:t>Men vad återvinns då det mesta av alla glasförpackningarna till?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7</a:t>
            </a:fld>
            <a:endParaRPr lang="sv-SE"/>
          </a:p>
        </p:txBody>
      </p:sp>
    </p:spTree>
    <p:extLst>
      <p:ext uri="{BB962C8B-B14F-4D97-AF65-F5344CB8AC3E}">
        <p14:creationId xmlns:p14="http://schemas.microsoft.com/office/powerpoint/2010/main" val="200952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a:t>
            </a:r>
            <a:r>
              <a:rPr lang="sv-SE" dirty="0"/>
              <a:t>: </a:t>
            </a:r>
          </a:p>
          <a:p>
            <a:r>
              <a:rPr lang="sv-SE" sz="1200" kern="1200" dirty="0">
                <a:solidFill>
                  <a:schemeClr val="tx1"/>
                </a:solidFill>
                <a:effectLst/>
                <a:latin typeface="+mn-lt"/>
                <a:ea typeface="+mn-ea"/>
                <a:cs typeface="+mn-cs"/>
              </a:rPr>
              <a:t>Jo det mesta av alla glasförpackningar, ca 60 %, blir till nya förpackningar och det är där Glas-Klara och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är. Lastbilen skulle till ett glasbruk där de tillverkar nya flaskor.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Glaskrosset värms upp så det smälter sen går det in i en blåsmaskin som hjälper till med tillverkningen av flaskor och burkar. </a:t>
            </a:r>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8</a:t>
            </a:fld>
            <a:endParaRPr lang="sv-SE"/>
          </a:p>
        </p:txBody>
      </p:sp>
    </p:spTree>
    <p:extLst>
      <p:ext uri="{BB962C8B-B14F-4D97-AF65-F5344CB8AC3E}">
        <p14:creationId xmlns:p14="http://schemas.microsoft.com/office/powerpoint/2010/main" val="232759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9: </a:t>
            </a:r>
            <a:r>
              <a:rPr lang="sv-SE" dirty="0"/>
              <a:t> </a:t>
            </a:r>
          </a:p>
          <a:p>
            <a:r>
              <a:rPr lang="sv-SE" sz="1200" kern="1200" dirty="0">
                <a:solidFill>
                  <a:schemeClr val="tx1"/>
                </a:solidFill>
                <a:effectLst/>
                <a:latin typeface="+mn-lt"/>
                <a:ea typeface="+mn-ea"/>
                <a:cs typeface="+mn-cs"/>
              </a:rPr>
              <a:t>Därefter fylls flaskorna och burkarna med till exempel saft eller sylt, för att sedan åka till affären igen. </a:t>
            </a:r>
            <a:r>
              <a:rPr lang="sv-SE" sz="1200" kern="1200" dirty="0" err="1">
                <a:solidFill>
                  <a:schemeClr val="tx1"/>
                </a:solidFill>
                <a:effectLst/>
                <a:latin typeface="+mn-lt"/>
                <a:ea typeface="+mn-ea"/>
                <a:cs typeface="+mn-cs"/>
              </a:rPr>
              <a:t>Glasmo</a:t>
            </a:r>
            <a:r>
              <a:rPr lang="sv-SE" sz="1200" kern="1200" dirty="0">
                <a:solidFill>
                  <a:schemeClr val="tx1"/>
                </a:solidFill>
                <a:effectLst/>
                <a:latin typeface="+mn-lt"/>
                <a:ea typeface="+mn-ea"/>
                <a:cs typeface="+mn-cs"/>
              </a:rPr>
              <a:t> och Glas-klara fick med sig en flaska med saft som de sen njöt utav i den numera rena parken!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Tänk vad fantastiskt att vi svenska återvinner 9 av 10 glasförpackningar, förhoppningsvis återvinner vi ännu mer i framtiden, tänkte Glas-Klara.</a:t>
            </a:r>
          </a:p>
          <a:p>
            <a:endParaRPr lang="sv-SE"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9</a:t>
            </a:fld>
            <a:endParaRPr lang="sv-SE"/>
          </a:p>
        </p:txBody>
      </p:sp>
    </p:spTree>
    <p:extLst>
      <p:ext uri="{BB962C8B-B14F-4D97-AF65-F5344CB8AC3E}">
        <p14:creationId xmlns:p14="http://schemas.microsoft.com/office/powerpoint/2010/main" val="416027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9C3CE-1265-41E5-9313-ED4EFABF82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98130B-3485-4225-9C4C-624E2E232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0F768B-2F65-4CF9-AADC-EDCC085426A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16F5397B-24EA-4418-B0EA-A2502CECDA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31F45B-A16E-43F6-8023-5883C580E75B}"/>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650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9740E-E6E0-4239-8091-9E557CC056B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0516ED-7CB6-42EF-BFDE-2BF75073533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5C583A-40E4-4C3F-B199-7A21A74A5A94}"/>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6802F31-8C57-4FBC-9C6C-BC62B52471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2044E1-BFA6-4F84-92EC-8DCA82E5052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6949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8564F-27F1-40C3-9823-42B744DA16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A77C-CE07-4D54-8F22-4392B22134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A65E6-9CB5-4C17-ABAB-5E190607224C}"/>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D171406-4982-4FFC-BF14-AAC5747606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D15029-C3A5-43E9-8395-21C2337C3FD0}"/>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408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9869B-8DA8-490C-8947-0EE9A47E0E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0C89-7459-449C-8FE2-EE92E448A3B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B2648-536F-4D48-9818-38A558817E6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5A5CDCB9-0E5D-4DEC-9DC1-7D3A23A22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96D00-49EE-42DE-8FAE-FD44708FA5E6}"/>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2094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F7652-3257-4E1A-900D-92BD6527DE9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D608C7-C602-437C-8E78-F0A323C5F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B10F3C2-BF9E-4585-B4CF-7E9D337036C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38504734-2AB0-4DA6-8F85-CE2A95099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FC166C-4BA4-4CF9-B7E2-A71965A61CF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904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AF7D5-2864-4B71-9C0B-C1F84EBC57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6D1F41-BAEF-4E05-8004-E60A3B51A8A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050563-4ED7-412A-AACA-476826DE098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07D1890-3391-464C-B708-FBE3313D93F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E36469F-68DA-4412-9D8E-BAC4383275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95E47-B44A-4791-80EC-32B2E5870F22}"/>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43745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21963-62A1-467F-A992-9E31DBB5F2B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80C101-A10E-4CAB-A8A6-3CB8028E7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C801CD-D72B-4E29-A3B3-6102349EE1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2FCE0-456E-45CB-B92A-B7F05CF7D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C644816-D363-42B3-99E5-9960EC80FD0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4C351B-9064-4058-AF13-C643AC3C7689}"/>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8" name="Platshållare för sidfot 7">
            <a:extLst>
              <a:ext uri="{FF2B5EF4-FFF2-40B4-BE49-F238E27FC236}">
                <a16:creationId xmlns:a16="http://schemas.microsoft.com/office/drawing/2014/main" id="{77136E7B-3EB1-421C-8821-EA14AABFE8A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5A35CA-3995-4346-B765-18A28DF453A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4961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8F7E1-980A-465C-942A-EF93E2137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E4B62-E6CD-4EA6-9C86-F57F9B7E43F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4" name="Platshållare för sidfot 3">
            <a:extLst>
              <a:ext uri="{FF2B5EF4-FFF2-40B4-BE49-F238E27FC236}">
                <a16:creationId xmlns:a16="http://schemas.microsoft.com/office/drawing/2014/main" id="{E5A7BBCE-BA21-4C48-A10C-8DFCA346F3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38A86-3FC0-4212-B81C-40161794891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083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3A2086-0ADC-4A43-992F-FDE5D8E47E30}"/>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3" name="Platshållare för sidfot 2">
            <a:extLst>
              <a:ext uri="{FF2B5EF4-FFF2-40B4-BE49-F238E27FC236}">
                <a16:creationId xmlns:a16="http://schemas.microsoft.com/office/drawing/2014/main" id="{A591C2DE-5C80-4516-833F-16B4136D9A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5E0ADC-DA06-4E79-9FD9-D1A7AB028FD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215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9C320-E776-4E81-B332-1AC32439C4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9C5E15-9206-4B14-B40D-CEFACE9E1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B6C629A-5BFD-4853-A754-2E4612F72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65136AF-838E-4C48-8741-5FA45A947E9D}"/>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C0FCC56B-AB45-43A3-8535-C107ABED05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BAF55B-2709-4847-A5EC-9467B661036D}"/>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7156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59F54-D93A-4726-B005-6F82AADA74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B6CDFA-655E-4156-8B73-5F10AB26C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CBC5CC-4A24-4008-846F-F02F193D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12E1B18-CE7E-4141-8A08-4DC99B10388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D160AEA-23F8-4B91-B0AB-771931E864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DB082-89C9-4D02-B6D6-6406058DEC4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8239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F27F83-D9F0-438A-87AF-C94681D1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64961F-EB1A-4BCE-9ACC-2196EA54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3AAAA-FB30-4B9B-BA3F-9F6BD004E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A78951C8-67AD-4AF2-A8DE-5467B7BF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AD33AA4-7223-4C96-8C9A-C7BF32131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F5CA8-0B53-4E94-956B-116113AB794E}" type="slidenum">
              <a:rPr lang="sv-SE" smtClean="0"/>
              <a:t>‹#›</a:t>
            </a:fld>
            <a:endParaRPr lang="sv-SE"/>
          </a:p>
        </p:txBody>
      </p:sp>
    </p:spTree>
    <p:extLst>
      <p:ext uri="{BB962C8B-B14F-4D97-AF65-F5344CB8AC3E}">
        <p14:creationId xmlns:p14="http://schemas.microsoft.com/office/powerpoint/2010/main" val="306122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dobjekt 9" descr="Bild på förstasidan av Glas-Klara &amp; Glasmo följer glasförpackningens väg. ">
            <a:extLst>
              <a:ext uri="{FF2B5EF4-FFF2-40B4-BE49-F238E27FC236}">
                <a16:creationId xmlns:a16="http://schemas.microsoft.com/office/drawing/2014/main" id="{8AFE4349-FD58-49A5-A025-DEDA03BC093D}"/>
              </a:ext>
            </a:extLst>
          </p:cNvPr>
          <p:cNvPicPr>
            <a:picLocks noChangeAspect="1"/>
          </p:cNvPicPr>
          <p:nvPr/>
        </p:nvPicPr>
        <p:blipFill rotWithShape="1">
          <a:blip r:embed="rId3">
            <a:extLst>
              <a:ext uri="{28A0092B-C50C-407E-A947-70E740481C1C}">
                <a14:useLocalDpi xmlns:a14="http://schemas.microsoft.com/office/drawing/2010/main" val="0"/>
              </a:ext>
            </a:extLst>
          </a:blip>
          <a:srcRect b="881"/>
          <a:stretch/>
        </p:blipFill>
        <p:spPr>
          <a:xfrm>
            <a:off x="20" y="10"/>
            <a:ext cx="12191980" cy="6857990"/>
          </a:xfrm>
          <a:prstGeom prst="rect">
            <a:avLst/>
          </a:prstGeom>
        </p:spPr>
      </p:pic>
    </p:spTree>
    <p:extLst>
      <p:ext uri="{BB962C8B-B14F-4D97-AF65-F5344CB8AC3E}">
        <p14:creationId xmlns:p14="http://schemas.microsoft.com/office/powerpoint/2010/main" val="2180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descr="Presentationsbild av Glas-Klara.">
            <a:extLst>
              <a:ext uri="{FF2B5EF4-FFF2-40B4-BE49-F238E27FC236}">
                <a16:creationId xmlns:a16="http://schemas.microsoft.com/office/drawing/2014/main" id="{CA3C2015-C6C0-4E33-9565-13B6F6B21A10}"/>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16972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objekt 1" descr="Presentationsbild av Glasmo.">
            <a:extLst>
              <a:ext uri="{FF2B5EF4-FFF2-40B4-BE49-F238E27FC236}">
                <a16:creationId xmlns:a16="http://schemas.microsoft.com/office/drawing/2014/main" id="{E174FA0D-16F7-44A7-973D-FB58DCFD6F36}"/>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266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Bild på Glas-Klara och Glasmo som samlar glasförpackningar.">
            <a:extLst>
              <a:ext uri="{FF2B5EF4-FFF2-40B4-BE49-F238E27FC236}">
                <a16:creationId xmlns:a16="http://schemas.microsoft.com/office/drawing/2014/main" id="{358E4869-62EF-421D-AACF-E7FBA6BEF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363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Glas-Klara och Glasmo när de sorterar upp glasförpackningarna till ofärgat och förgat glas.">
            <a:extLst>
              <a:ext uri="{FF2B5EF4-FFF2-40B4-BE49-F238E27FC236}">
                <a16:creationId xmlns:a16="http://schemas.microsoft.com/office/drawing/2014/main" id="{3C26210A-FCB5-44B2-B488-75AEF1591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1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Glas-Klara och Glasmo när det färgade glaset krossas.">
            <a:extLst>
              <a:ext uri="{FF2B5EF4-FFF2-40B4-BE49-F238E27FC236}">
                <a16:creationId xmlns:a16="http://schemas.microsoft.com/office/drawing/2014/main" id="{B868CEEA-0B2B-4671-961A-CFD70D681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3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Glas-Klara och Glasmo när de åker lastbil med glaskrosset till en flasktillverkare.">
            <a:extLst>
              <a:ext uri="{FF2B5EF4-FFF2-40B4-BE49-F238E27FC236}">
                <a16:creationId xmlns:a16="http://schemas.microsoft.com/office/drawing/2014/main" id="{7134D8F2-B92B-452D-92B6-56FFA4CE0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43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Glas-Klara när det kommer ut flaskor från flasktillverkningen. ">
            <a:extLst>
              <a:ext uri="{FF2B5EF4-FFF2-40B4-BE49-F238E27FC236}">
                <a16:creationId xmlns:a16="http://schemas.microsoft.com/office/drawing/2014/main" id="{2F4CF455-4711-4510-9FCF-4A02CAC7B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8361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Bild på när Glasmo och Glas-Klara när de dricker saft ur en av glasförpackningarna. ">
            <a:extLst>
              <a:ext uri="{FF2B5EF4-FFF2-40B4-BE49-F238E27FC236}">
                <a16:creationId xmlns:a16="http://schemas.microsoft.com/office/drawing/2014/main" id="{AF2BC243-B77C-4480-93BB-8949B94A1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188532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0621D-7F25-4B1E-8C37-F7058928B34B}">
  <ds:schemaRefs>
    <ds:schemaRef ds:uri="http://schemas.microsoft.com/sharepoint/v3/contenttype/forms"/>
  </ds:schemaRefs>
</ds:datastoreItem>
</file>

<file path=customXml/itemProps2.xml><?xml version="1.0" encoding="utf-8"?>
<ds:datastoreItem xmlns:ds="http://schemas.openxmlformats.org/officeDocument/2006/customXml" ds:itemID="{3B3C628B-1BBA-4834-B696-1F956A0971D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b18f9ea-267f-4c47-a831-847a2e445748"/>
    <ds:schemaRef ds:uri="a8067e94-b3a3-4c88-80bd-e4807b814957"/>
    <ds:schemaRef ds:uri="http://www.w3.org/XML/1998/namespace"/>
    <ds:schemaRef ds:uri="http://purl.org/dc/dcmitype/"/>
    <ds:schemaRef ds:uri="36abdb40-6dde-406d-a5cc-06c33442bc69"/>
    <ds:schemaRef ds:uri="68d13c70-5d81-4c8d-a041-66bcaf825fb6"/>
  </ds:schemaRefs>
</ds:datastoreItem>
</file>

<file path=customXml/itemProps3.xml><?xml version="1.0" encoding="utf-8"?>
<ds:datastoreItem xmlns:ds="http://schemas.openxmlformats.org/officeDocument/2006/customXml" ds:itemID="{75FAA831-CB3B-43C2-9D60-D5B270BC6F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TotalTime>
  <Words>877</Words>
  <Application>Microsoft Office PowerPoint</Application>
  <PresentationFormat>Bredbild</PresentationFormat>
  <Paragraphs>54</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Glas-Klara &amp; Glasmo följer glasförpackningens väg.</dc:title>
  <dc:subject>Sopsamlarmonster</dc:subject>
  <dc:creator>Hässleholm Miljö AB</dc:creator>
  <cp:keywords>sopsamlarmonster, glasmo, glas-klara, glasförpackningar, återvinningsprocess</cp:keywords>
  <cp:lastModifiedBy>Ehnberg, Matilda</cp:lastModifiedBy>
  <cp:revision>1</cp:revision>
  <dcterms:created xsi:type="dcterms:W3CDTF">2019-05-13T08:29:20Z</dcterms:created>
  <dcterms:modified xsi:type="dcterms:W3CDTF">2022-10-10T09:28:01Z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0x0101006397D003D636F4488E5B5ABE3367A582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